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9" r:id="rId6"/>
    <p:sldId id="272" r:id="rId7"/>
    <p:sldId id="261" r:id="rId8"/>
    <p:sldId id="273" r:id="rId9"/>
    <p:sldId id="266" r:id="rId10"/>
    <p:sldId id="267" r:id="rId11"/>
    <p:sldId id="274" r:id="rId12"/>
    <p:sldId id="275" r:id="rId13"/>
    <p:sldId id="269" r:id="rId14"/>
    <p:sldId id="276" r:id="rId15"/>
    <p:sldId id="277" r:id="rId16"/>
    <p:sldId id="271" r:id="rId17"/>
    <p:sldId id="278" r:id="rId18"/>
    <p:sldId id="259" r:id="rId19"/>
    <p:sldId id="265" r:id="rId20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05" autoAdjust="0"/>
  </p:normalViewPr>
  <p:slideViewPr>
    <p:cSldViewPr snapToGrid="0">
      <p:cViewPr varScale="1">
        <p:scale>
          <a:sx n="121" d="100"/>
          <a:sy n="121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47507808"/>
        <c:axId val="147508368"/>
      </c:radarChart>
      <c:catAx>
        <c:axId val="14750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508368"/>
        <c:crosses val="autoZero"/>
        <c:auto val="1"/>
        <c:lblAlgn val="ctr"/>
        <c:lblOffset val="100"/>
        <c:noMultiLvlLbl val="0"/>
      </c:catAx>
      <c:valAx>
        <c:axId val="14750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5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endParaRPr lang="hr-HR" b="1" noProof="0" dirty="0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hr-HR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hr-HR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endParaRPr lang="hr-HR" b="1" noProof="0" dirty="0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hr-HR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hr-HR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r-HR"/>
        </a:p>
      </dgm:t>
    </dgm:pt>
    <dgm:pt modelId="{3C22860A-2D7C-49A7-959C-3FB7A667B4F2}" type="pres">
      <dgm:prSet presAssocID="{27B4E690-4D0F-4D7A-BF6F-F3DD955F4988}" presName="parenttextcomposite" presStyleCnt="0"/>
      <dgm:spPr/>
    </dgm:pt>
    <dgm:pt modelId="{9DA8F835-5916-4115-81B3-1855E28548B5}" type="pres">
      <dgm:prSet presAssocID="{27B4E690-4D0F-4D7A-BF6F-F3DD955F4988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B20435-47B6-4E4E-BD5F-0630246D76E5}" type="pres">
      <dgm:prSet presAssocID="{27B4E690-4D0F-4D7A-BF6F-F3DD955F4988}" presName="parallelogramComposite" presStyleCnt="0"/>
      <dgm:spPr/>
    </dgm:pt>
    <dgm:pt modelId="{C3BAFD72-5D7A-4169-B407-22B0EC034DF4}" type="pres">
      <dgm:prSet presAssocID="{27B4E690-4D0F-4D7A-BF6F-F3DD955F4988}" presName="parallelogram1" presStyleLbl="alignNode1" presStyleIdx="0" presStyleCnt="14"/>
      <dgm:spPr/>
    </dgm:pt>
    <dgm:pt modelId="{E64BE4DD-0390-4147-9FAC-0F2E1E624A32}" type="pres">
      <dgm:prSet presAssocID="{27B4E690-4D0F-4D7A-BF6F-F3DD955F4988}" presName="parallelogram2" presStyleLbl="alignNode1" presStyleIdx="1" presStyleCnt="14"/>
      <dgm:spPr/>
    </dgm:pt>
    <dgm:pt modelId="{12EA76F4-1A0C-4DE2-B1BF-32466EDA53C7}" type="pres">
      <dgm:prSet presAssocID="{27B4E690-4D0F-4D7A-BF6F-F3DD955F4988}" presName="parallelogram3" presStyleLbl="alignNode1" presStyleIdx="2" presStyleCnt="14"/>
      <dgm:spPr/>
    </dgm:pt>
    <dgm:pt modelId="{F4D67E53-434F-46DC-BD42-DB481DF6DC33}" type="pres">
      <dgm:prSet presAssocID="{27B4E690-4D0F-4D7A-BF6F-F3DD955F4988}" presName="parallelogram4" presStyleLbl="alignNode1" presStyleIdx="3" presStyleCnt="14"/>
      <dgm:spPr/>
    </dgm:pt>
    <dgm:pt modelId="{18A19BA4-0188-4048-8479-3807C7AA2723}" type="pres">
      <dgm:prSet presAssocID="{27B4E690-4D0F-4D7A-BF6F-F3DD955F4988}" presName="parallelogram5" presStyleLbl="alignNode1" presStyleIdx="4" presStyleCnt="14"/>
      <dgm:spPr/>
    </dgm:pt>
    <dgm:pt modelId="{01975424-B964-4173-83E9-5292DF5C6262}" type="pres">
      <dgm:prSet presAssocID="{27B4E690-4D0F-4D7A-BF6F-F3DD955F4988}" presName="parallelogram6" presStyleLbl="alignNode1" presStyleIdx="5" presStyleCnt="14"/>
      <dgm:spPr/>
    </dgm:pt>
    <dgm:pt modelId="{53BB4C39-9D91-43B6-B82F-D45ACBF44683}" type="pres">
      <dgm:prSet presAssocID="{27B4E690-4D0F-4D7A-BF6F-F3DD955F4988}" presName="parallelogram7" presStyleLbl="alignNode1" presStyleIdx="6" presStyleCnt="14"/>
      <dgm:spPr/>
    </dgm:pt>
    <dgm:pt modelId="{C3607C97-6C7F-4F0B-B1F7-9BA9E084A2E5}" type="pres">
      <dgm:prSet presAssocID="{9A9FC636-BF64-4AA3-9111-3312D89D6371}" presName="sibTrans" presStyleCnt="0"/>
      <dgm:spPr/>
    </dgm:pt>
    <dgm:pt modelId="{42E718F2-0B2E-4CC0-91CB-4880DDD7A6FD}" type="pres">
      <dgm:prSet presAssocID="{1D280956-61F1-44EA-89DD-47917582B346}" presName="parenttextcomposite" presStyleCnt="0"/>
      <dgm:spPr/>
    </dgm:pt>
    <dgm:pt modelId="{DF6F96AE-426B-4F5A-A570-DCEBAE3F1132}" type="pres">
      <dgm:prSet presAssocID="{1D280956-61F1-44EA-89DD-47917582B346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CE0274-FCB4-49A9-8754-CEC866EA40AC}" type="pres">
      <dgm:prSet presAssocID="{1D280956-61F1-44EA-89DD-47917582B346}" presName="parallelogramComposite" presStyleCnt="0"/>
      <dgm:spPr/>
    </dgm:pt>
    <dgm:pt modelId="{641198C7-4439-4D26-9C24-6407AEE0B3B6}" type="pres">
      <dgm:prSet presAssocID="{1D280956-61F1-44EA-89DD-47917582B346}" presName="parallelogram1" presStyleLbl="alignNode1" presStyleIdx="7" presStyleCnt="14"/>
      <dgm:spPr/>
    </dgm:pt>
    <dgm:pt modelId="{39216AB1-6CDB-4D74-9FB8-0D998B216CA9}" type="pres">
      <dgm:prSet presAssocID="{1D280956-61F1-44EA-89DD-47917582B346}" presName="parallelogram2" presStyleLbl="alignNode1" presStyleIdx="8" presStyleCnt="14"/>
      <dgm:spPr/>
    </dgm:pt>
    <dgm:pt modelId="{08BBF81A-0926-4F1B-A7E3-ED1D710E6596}" type="pres">
      <dgm:prSet presAssocID="{1D280956-61F1-44EA-89DD-47917582B346}" presName="parallelogram3" presStyleLbl="alignNode1" presStyleIdx="9" presStyleCnt="14"/>
      <dgm:spPr/>
    </dgm:pt>
    <dgm:pt modelId="{800D7AD4-B28E-4B0A-95FD-A80E7B6A29EB}" type="pres">
      <dgm:prSet presAssocID="{1D280956-61F1-44EA-89DD-47917582B346}" presName="parallelogram4" presStyleLbl="alignNode1" presStyleIdx="10" presStyleCnt="14"/>
      <dgm:spPr/>
    </dgm:pt>
    <dgm:pt modelId="{E8898834-A20B-489D-8268-236F4D30DE2C}" type="pres">
      <dgm:prSet presAssocID="{1D280956-61F1-44EA-89DD-47917582B346}" presName="parallelogram5" presStyleLbl="alignNode1" presStyleIdx="11" presStyleCnt="14"/>
      <dgm:spPr/>
    </dgm:pt>
    <dgm:pt modelId="{EE07FADB-5B12-4128-9649-85EF680ECE18}" type="pres">
      <dgm:prSet presAssocID="{1D280956-61F1-44EA-89DD-47917582B346}" presName="parallelogram6" presStyleLbl="alignNode1" presStyleIdx="12" presStyleCnt="14"/>
      <dgm:spPr/>
    </dgm:pt>
    <dgm:pt modelId="{DE9642E9-9315-42A9-B0F6-61060BBB5DA9}" type="pres">
      <dgm:prSet presAssocID="{1D280956-61F1-44EA-89DD-47917582B346}" presName="parallelogram7" presStyleLbl="alignNode1" presStyleIdx="13" presStyleCnt="14"/>
      <dgm:spPr/>
    </dgm:pt>
  </dgm:ptLst>
  <dgm:cxnLst>
    <dgm:cxn modelId="{4CE13974-D603-4051-B070-53F318232F20}" type="presOf" srcId="{1D280956-61F1-44EA-89DD-47917582B346}" destId="{DF6F96AE-426B-4F5A-A570-DCEBAE3F1132}" srcOrd="0" destOrd="0" presId="urn:microsoft.com/office/officeart/2008/layout/VerticalAccentList"/>
    <dgm:cxn modelId="{8DAC0267-44CD-4D02-88C9-B2F8A13C158E}" srcId="{D3C5B8D2-1E6D-4BCA-9E4B-8A99C8D7BC4A}" destId="{1D280956-61F1-44EA-89DD-47917582B346}" srcOrd="1" destOrd="0" parTransId="{F5F29254-C816-4B3B-A23C-846A234C8557}" sibTransId="{EC76378A-9F1D-482E-AF47-2DD7D70945B6}"/>
    <dgm:cxn modelId="{33CC4BF9-143B-4B33-903B-A56DD875A0A5}" type="presOf" srcId="{27B4E690-4D0F-4D7A-BF6F-F3DD955F4988}" destId="{9DA8F835-5916-4115-81B3-1855E28548B5}" srcOrd="0" destOrd="0" presId="urn:microsoft.com/office/officeart/2008/layout/VerticalAccentList"/>
    <dgm:cxn modelId="{62126DBA-440F-4890-99E9-D0197B1F8AC3}" srcId="{D3C5B8D2-1E6D-4BCA-9E4B-8A99C8D7BC4A}" destId="{27B4E690-4D0F-4D7A-BF6F-F3DD955F4988}" srcOrd="0" destOrd="0" parTransId="{90D197D3-3303-4C80-A092-3B7BDF04FBF7}" sibTransId="{9A9FC636-BF64-4AA3-9111-3312D89D6371}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8262CA98-DAD8-422C-9D43-5D5EF6098BC7}" type="presParOf" srcId="{AD265B07-23FB-4DFC-8F3D-B0DCAD6DF87E}" destId="{3C22860A-2D7C-49A7-959C-3FB7A667B4F2}" srcOrd="0" destOrd="0" presId="urn:microsoft.com/office/officeart/2008/layout/VerticalAccentList"/>
    <dgm:cxn modelId="{125E9346-7F9D-4967-84B0-76F066DC3A7F}" type="presParOf" srcId="{3C22860A-2D7C-49A7-959C-3FB7A667B4F2}" destId="{9DA8F835-5916-4115-81B3-1855E28548B5}" srcOrd="0" destOrd="0" presId="urn:microsoft.com/office/officeart/2008/layout/VerticalAccentList"/>
    <dgm:cxn modelId="{6D99DB10-6A92-453C-86E1-C5BDEBDA1EEE}" type="presParOf" srcId="{AD265B07-23FB-4DFC-8F3D-B0DCAD6DF87E}" destId="{A8B20435-47B6-4E4E-BD5F-0630246D76E5}" srcOrd="1" destOrd="0" presId="urn:microsoft.com/office/officeart/2008/layout/VerticalAccentList"/>
    <dgm:cxn modelId="{EFC712C7-FCA8-494F-A925-C5D3276080FB}" type="presParOf" srcId="{A8B20435-47B6-4E4E-BD5F-0630246D76E5}" destId="{C3BAFD72-5D7A-4169-B407-22B0EC034DF4}" srcOrd="0" destOrd="0" presId="urn:microsoft.com/office/officeart/2008/layout/VerticalAccentList"/>
    <dgm:cxn modelId="{AA5750F5-11BC-4DB0-A680-E8D97C46A21B}" type="presParOf" srcId="{A8B20435-47B6-4E4E-BD5F-0630246D76E5}" destId="{E64BE4DD-0390-4147-9FAC-0F2E1E624A32}" srcOrd="1" destOrd="0" presId="urn:microsoft.com/office/officeart/2008/layout/VerticalAccentList"/>
    <dgm:cxn modelId="{A9DAD8A2-29CF-41A1-9AB1-9A4FA0B0C095}" type="presParOf" srcId="{A8B20435-47B6-4E4E-BD5F-0630246D76E5}" destId="{12EA76F4-1A0C-4DE2-B1BF-32466EDA53C7}" srcOrd="2" destOrd="0" presId="urn:microsoft.com/office/officeart/2008/layout/VerticalAccentList"/>
    <dgm:cxn modelId="{4D5E64FC-E2FA-4545-978F-B40AA5A55DB5}" type="presParOf" srcId="{A8B20435-47B6-4E4E-BD5F-0630246D76E5}" destId="{F4D67E53-434F-46DC-BD42-DB481DF6DC33}" srcOrd="3" destOrd="0" presId="urn:microsoft.com/office/officeart/2008/layout/VerticalAccentList"/>
    <dgm:cxn modelId="{B36FA4F0-2D82-45CE-88FF-2141E9998EE4}" type="presParOf" srcId="{A8B20435-47B6-4E4E-BD5F-0630246D76E5}" destId="{18A19BA4-0188-4048-8479-3807C7AA2723}" srcOrd="4" destOrd="0" presId="urn:microsoft.com/office/officeart/2008/layout/VerticalAccentList"/>
    <dgm:cxn modelId="{080E3516-99F6-4B87-89AE-F303BA942F4D}" type="presParOf" srcId="{A8B20435-47B6-4E4E-BD5F-0630246D76E5}" destId="{01975424-B964-4173-83E9-5292DF5C6262}" srcOrd="5" destOrd="0" presId="urn:microsoft.com/office/officeart/2008/layout/VerticalAccentList"/>
    <dgm:cxn modelId="{87EC859E-0D6C-49AE-9C30-296AB2DD444F}" type="presParOf" srcId="{A8B20435-47B6-4E4E-BD5F-0630246D76E5}" destId="{53BB4C39-9D91-43B6-B82F-D45ACBF44683}" srcOrd="6" destOrd="0" presId="urn:microsoft.com/office/officeart/2008/layout/VerticalAccentList"/>
    <dgm:cxn modelId="{397C16F9-0F31-4F3C-BA55-1D15CC754FB1}" type="presParOf" srcId="{AD265B07-23FB-4DFC-8F3D-B0DCAD6DF87E}" destId="{C3607C97-6C7F-4F0B-B1F7-9BA9E084A2E5}" srcOrd="2" destOrd="0" presId="urn:microsoft.com/office/officeart/2008/layout/VerticalAccentList"/>
    <dgm:cxn modelId="{5123EB90-9762-4685-BA54-02FB86237FF7}" type="presParOf" srcId="{AD265B07-23FB-4DFC-8F3D-B0DCAD6DF87E}" destId="{42E718F2-0B2E-4CC0-91CB-4880DDD7A6FD}" srcOrd="3" destOrd="0" presId="urn:microsoft.com/office/officeart/2008/layout/VerticalAccentList"/>
    <dgm:cxn modelId="{4922A8D1-2190-4135-85E3-6E9D95954F92}" type="presParOf" srcId="{42E718F2-0B2E-4CC0-91CB-4880DDD7A6FD}" destId="{DF6F96AE-426B-4F5A-A570-DCEBAE3F1132}" srcOrd="0" destOrd="0" presId="urn:microsoft.com/office/officeart/2008/layout/VerticalAccentList"/>
    <dgm:cxn modelId="{49C0ECE4-30CC-40D3-ADF8-6373E9825E8E}" type="presParOf" srcId="{AD265B07-23FB-4DFC-8F3D-B0DCAD6DF87E}" destId="{E1CE0274-FCB4-49A9-8754-CEC866EA40AC}" srcOrd="4" destOrd="0" presId="urn:microsoft.com/office/officeart/2008/layout/VerticalAccentList"/>
    <dgm:cxn modelId="{76AAF745-DC4B-46A2-AFDB-76DDF54AE934}" type="presParOf" srcId="{E1CE0274-FCB4-49A9-8754-CEC866EA40AC}" destId="{641198C7-4439-4D26-9C24-6407AEE0B3B6}" srcOrd="0" destOrd="0" presId="urn:microsoft.com/office/officeart/2008/layout/VerticalAccentList"/>
    <dgm:cxn modelId="{CA8A20F0-7422-4471-AB38-58D6F2A60FCC}" type="presParOf" srcId="{E1CE0274-FCB4-49A9-8754-CEC866EA40AC}" destId="{39216AB1-6CDB-4D74-9FB8-0D998B216CA9}" srcOrd="1" destOrd="0" presId="urn:microsoft.com/office/officeart/2008/layout/VerticalAccentList"/>
    <dgm:cxn modelId="{B8E24F3A-35D3-4667-AC59-89A3E90BECB8}" type="presParOf" srcId="{E1CE0274-FCB4-49A9-8754-CEC866EA40AC}" destId="{08BBF81A-0926-4F1B-A7E3-ED1D710E6596}" srcOrd="2" destOrd="0" presId="urn:microsoft.com/office/officeart/2008/layout/VerticalAccentList"/>
    <dgm:cxn modelId="{59A39EDE-8DCC-4FB1-BF77-78FBF54F6B8A}" type="presParOf" srcId="{E1CE0274-FCB4-49A9-8754-CEC866EA40AC}" destId="{800D7AD4-B28E-4B0A-95FD-A80E7B6A29EB}" srcOrd="3" destOrd="0" presId="urn:microsoft.com/office/officeart/2008/layout/VerticalAccentList"/>
    <dgm:cxn modelId="{E01066C7-DC2E-451C-84BE-5A0FD34F8DD4}" type="presParOf" srcId="{E1CE0274-FCB4-49A9-8754-CEC866EA40AC}" destId="{E8898834-A20B-489D-8268-236F4D30DE2C}" srcOrd="4" destOrd="0" presId="urn:microsoft.com/office/officeart/2008/layout/VerticalAccentList"/>
    <dgm:cxn modelId="{53F31C11-1ED3-47E9-9D63-332EB2CFDDE9}" type="presParOf" srcId="{E1CE0274-FCB4-49A9-8754-CEC866EA40AC}" destId="{EE07FADB-5B12-4128-9649-85EF680ECE18}" srcOrd="5" destOrd="0" presId="urn:microsoft.com/office/officeart/2008/layout/VerticalAccentList"/>
    <dgm:cxn modelId="{FD06D49E-D45A-4AEA-BF8B-9204A006DA67}" type="presParOf" srcId="{E1CE0274-FCB4-49A9-8754-CEC866EA40AC}" destId="{DE9642E9-9315-42A9-B0F6-61060BBB5DA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0.24517</cdr:x>
      <cdr:y>0.06638</cdr:y>
    </cdr:from>
    <cdr:to>
      <cdr:x>0.75422</cdr:x>
      <cdr:y>0.93362</cdr:y>
    </cdr:to>
    <cdr:pic>
      <cdr:nvPicPr>
        <cdr:cNvPr id="2" name="Slika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76235" y="322262"/>
          <a:ext cx="2857500" cy="421005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xmlns="" id="{D15C0E7B-6DFF-4612-9DE0-84362A704F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CBA35FA-F881-4615-ACDA-2290E3D57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A037A-CAEE-4CCF-B628-EC1191D068E9}" type="datetime1">
              <a:rPr lang="hr-HR" smtClean="0"/>
              <a:t>27.1.2022.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929E2A7-525D-4A69-A41D-C481B94C1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15A45CE-8A71-4183-A623-133F0D88F5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0132-5F57-44C3-8CBD-C95052364C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06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7C183-8231-479D-9682-68CFC317DD26}" type="datetime1">
              <a:rPr lang="hr-HR" smtClean="0"/>
              <a:pPr/>
              <a:t>27.1.2022.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F463-790C-4D2D-B38F-F85946DAB460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7128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BF463-790C-4D2D-B38F-F85946DAB46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44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BF463-790C-4D2D-B38F-F85946DAB46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89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BF463-790C-4D2D-B38F-F85946DAB460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82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BF463-790C-4D2D-B38F-F85946DAB460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20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C2CAD558-DEE0-4F9E-835C-445887292487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5" name="Ravni poveznik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E9C3FE-23DD-4FF0-B1A5-3528471396A0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4FC78-FF7B-46C6-8C34-1B15522F87DA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5" name="Ravni poveznik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AD01F2-535B-484A-9FA3-D894934E036F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Tekstni okvir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kstni okvir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naz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42217-8389-42DA-AA70-05EE6F47303C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14" name="Rezervirano mjesto za teks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60555-84F6-4707-8803-CD1AA1936C66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2" name="Tekstni okvir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Tekstni okvir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Ravni poveznik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11" name="Rezervirano mjesto za teks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DE5D30-6D94-48BF-9F5B-EF687895DEBF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5" name="Ravni poveznik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22885-5D00-4FB1-A387-436E8E08D66B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4" name="Ravni poveznik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5E716-0C00-4626-8FED-054DB45C9C43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4" name="Ravni poveznik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DC33C6-7659-48B1-95FC-7C3BF3D0E632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342EF2-09B5-4E49-A290-CF536A328FB9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6" name="Ravni poveznik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vni poveznik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5C05F-11D3-4641-B3ED-FF362084C297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4D141-86A3-4B34-A27A-35939F7A340D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8" name="Ravni poveznik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B1711F-99DA-4FA9-A98D-3A4BAC2516D3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4" name="Ravni poveznik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CA22AB-A23F-4DE6-AF1F-67B41F586C26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202C8-E3F3-4413-B144-4F7AA045A0DB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6" name="Ravni poveznik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17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1549F-FBFD-4C8C-BC8C-4D51FD53583B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E5CC881-149B-44FE-AB15-97CA14ACB142}" type="datetime1">
              <a:rPr lang="hr-HR" noProof="0" smtClean="0"/>
              <a:t>27.1.2022.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Šljunčana plaža&#10;&#10;">
            <a:extLst>
              <a:ext uri="{FF2B5EF4-FFF2-40B4-BE49-F238E27FC236}">
                <a16:creationId xmlns:a16="http://schemas.microsoft.com/office/drawing/2014/main" xmlns="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Prostoručni oblik 16">
              <a:extLst>
                <a:ext uri="{FF2B5EF4-FFF2-40B4-BE49-F238E27FC236}">
                  <a16:creationId xmlns:a16="http://schemas.microsoft.com/office/drawing/2014/main" xmlns="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Prsten 19">
                <a:extLst>
                  <a:ext uri="{FF2B5EF4-FFF2-40B4-BE49-F238E27FC236}">
                    <a16:creationId xmlns:a16="http://schemas.microsoft.com/office/drawing/2014/main" xmlns="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sten 21">
                <a:extLst>
                  <a:ext uri="{FF2B5EF4-FFF2-40B4-BE49-F238E27FC236}">
                    <a16:creationId xmlns:a16="http://schemas.microsoft.com/office/drawing/2014/main" xmlns="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sten 22">
                <a:extLst>
                  <a:ext uri="{FF2B5EF4-FFF2-40B4-BE49-F238E27FC236}">
                    <a16:creationId xmlns:a16="http://schemas.microsoft.com/office/drawing/2014/main" xmlns="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sten 23">
                <a:extLst>
                  <a:ext uri="{FF2B5EF4-FFF2-40B4-BE49-F238E27FC236}">
                    <a16:creationId xmlns:a16="http://schemas.microsoft.com/office/drawing/2014/main" xmlns="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91707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 err="1" smtClean="0"/>
              <a:t>Songs</a:t>
            </a:r>
            <a:r>
              <a:rPr lang="hr-HR" sz="3200" dirty="0" smtClean="0"/>
              <a:t> </a:t>
            </a:r>
            <a:r>
              <a:rPr lang="hr-HR" sz="3200" dirty="0" err="1" smtClean="0"/>
              <a:t>in</a:t>
            </a:r>
            <a:r>
              <a:rPr lang="hr-HR" sz="3200" dirty="0" smtClean="0"/>
              <a:t> English </a:t>
            </a:r>
            <a:r>
              <a:rPr lang="hr-HR" sz="3200" dirty="0" err="1" smtClean="0"/>
              <a:t>by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students</a:t>
            </a:r>
            <a:endParaRPr lang="hr-HR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/>
              <a:t>Silvana </a:t>
            </a:r>
            <a:r>
              <a:rPr lang="hr-HR" dirty="0" err="1" smtClean="0"/>
              <a:t>Radulović</a:t>
            </a:r>
            <a:r>
              <a:rPr lang="hr-HR" dirty="0" smtClean="0"/>
              <a:t>, prof. </a:t>
            </a:r>
            <a:endParaRPr lang="hr-HR" dirty="0"/>
          </a:p>
        </p:txBody>
      </p: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xmlns="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Palma">
            <a:extLst>
              <a:ext uri="{FF2B5EF4-FFF2-40B4-BE49-F238E27FC236}">
                <a16:creationId xmlns:a16="http://schemas.microsoft.com/office/drawing/2014/main" xmlns="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Slika 16" descr="Lopta za plažu">
            <a:extLst>
              <a:ext uri="{FF2B5EF4-FFF2-40B4-BE49-F238E27FC236}">
                <a16:creationId xmlns:a16="http://schemas.microsoft.com/office/drawing/2014/main" xmlns="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Slika 19" descr="Kantica i lopatica">
            <a:extLst>
              <a:ext uri="{FF2B5EF4-FFF2-40B4-BE49-F238E27FC236}">
                <a16:creationId xmlns:a16="http://schemas.microsoft.com/office/drawing/2014/main" xmlns="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41887" y="1018095"/>
            <a:ext cx="4718304" cy="49466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My profesor </a:t>
            </a:r>
            <a:r>
              <a:rPr lang="hr-HR" dirty="0" err="1" smtClean="0"/>
              <a:t>told</a:t>
            </a:r>
            <a:r>
              <a:rPr lang="hr-HR" dirty="0" smtClean="0"/>
              <a:t> me</a:t>
            </a:r>
          </a:p>
          <a:p>
            <a:pPr marL="0" indent="0">
              <a:buNone/>
            </a:pPr>
            <a:r>
              <a:rPr lang="hr-HR" dirty="0"/>
              <a:t>t</a:t>
            </a:r>
            <a:r>
              <a:rPr lang="hr-HR" dirty="0" smtClean="0"/>
              <a:t>o </a:t>
            </a:r>
            <a:r>
              <a:rPr lang="hr-HR" dirty="0" err="1" smtClean="0"/>
              <a:t>write</a:t>
            </a:r>
            <a:r>
              <a:rPr lang="hr-HR" dirty="0" smtClean="0"/>
              <a:t> a song </a:t>
            </a:r>
          </a:p>
          <a:p>
            <a:pPr marL="0" indent="0">
              <a:buNone/>
            </a:pPr>
            <a:r>
              <a:rPr lang="hr-HR" dirty="0" err="1"/>
              <a:t>f</a:t>
            </a:r>
            <a:r>
              <a:rPr lang="hr-HR" dirty="0" err="1" smtClean="0"/>
              <a:t>ew</a:t>
            </a:r>
            <a:r>
              <a:rPr lang="hr-HR" dirty="0" smtClean="0"/>
              <a:t> </a:t>
            </a:r>
            <a:r>
              <a:rPr lang="hr-HR" dirty="0" err="1" smtClean="0"/>
              <a:t>lines</a:t>
            </a:r>
            <a:r>
              <a:rPr lang="hr-HR" dirty="0" smtClean="0"/>
              <a:t>,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said</a:t>
            </a:r>
            <a:endParaRPr lang="hr-HR" dirty="0" smtClean="0"/>
          </a:p>
          <a:p>
            <a:pPr marL="0" indent="0">
              <a:buNone/>
            </a:pPr>
            <a:r>
              <a:rPr lang="hr-HR" dirty="0" err="1"/>
              <a:t>n</a:t>
            </a:r>
            <a:r>
              <a:rPr lang="hr-HR" dirty="0" err="1" smtClean="0"/>
              <a:t>ot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 err="1" smtClean="0"/>
              <a:t>pretend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It’s</a:t>
            </a:r>
            <a:r>
              <a:rPr lang="hr-HR" dirty="0" smtClean="0"/>
              <a:t> </a:t>
            </a:r>
            <a:r>
              <a:rPr lang="hr-HR" dirty="0" err="1" smtClean="0"/>
              <a:t>easy</a:t>
            </a:r>
            <a:r>
              <a:rPr lang="hr-HR" dirty="0" smtClean="0"/>
              <a:t> to </a:t>
            </a:r>
            <a:r>
              <a:rPr lang="hr-HR" dirty="0" err="1" smtClean="0"/>
              <a:t>write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b</a:t>
            </a:r>
            <a:r>
              <a:rPr lang="hr-HR" dirty="0" smtClean="0"/>
              <a:t>ut </a:t>
            </a:r>
            <a:r>
              <a:rPr lang="hr-HR" dirty="0" err="1" smtClean="0"/>
              <a:t>secretly</a:t>
            </a:r>
            <a:r>
              <a:rPr lang="hr-HR" dirty="0" smtClean="0"/>
              <a:t> </a:t>
            </a:r>
            <a:r>
              <a:rPr lang="hr-HR" dirty="0" err="1" smtClean="0"/>
              <a:t>intend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t</a:t>
            </a:r>
            <a:r>
              <a:rPr lang="hr-HR" dirty="0" smtClean="0"/>
              <a:t>o </a:t>
            </a:r>
            <a:r>
              <a:rPr lang="hr-HR" dirty="0" err="1" smtClean="0"/>
              <a:t>visit</a:t>
            </a:r>
            <a:r>
              <a:rPr lang="hr-HR" dirty="0" smtClean="0"/>
              <a:t> some </a:t>
            </a:r>
            <a:r>
              <a:rPr lang="hr-HR" dirty="0" err="1" smtClean="0"/>
              <a:t>google</a:t>
            </a:r>
            <a:r>
              <a:rPr lang="hr-HR" dirty="0" smtClean="0"/>
              <a:t> site.</a:t>
            </a:r>
          </a:p>
          <a:p>
            <a:pPr marL="0" indent="0">
              <a:buNone/>
            </a:pPr>
            <a:r>
              <a:rPr lang="hr-HR" dirty="0" smtClean="0"/>
              <a:t>But profesor </a:t>
            </a:r>
            <a:r>
              <a:rPr lang="hr-HR" dirty="0" err="1" smtClean="0"/>
              <a:t>unable</a:t>
            </a:r>
            <a:r>
              <a:rPr lang="hr-HR" dirty="0" smtClean="0"/>
              <a:t> me</a:t>
            </a:r>
          </a:p>
          <a:p>
            <a:pPr marL="0" indent="0">
              <a:buNone/>
            </a:pPr>
            <a:r>
              <a:rPr lang="hr-HR" dirty="0" err="1"/>
              <a:t>i</a:t>
            </a:r>
            <a:r>
              <a:rPr lang="hr-HR" dirty="0" err="1" smtClean="0"/>
              <a:t>n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crime</a:t>
            </a:r>
            <a:endParaRPr lang="hr-HR" dirty="0" smtClean="0"/>
          </a:p>
          <a:p>
            <a:pPr marL="0" indent="0">
              <a:buNone/>
            </a:pPr>
            <a:r>
              <a:rPr lang="hr-HR" dirty="0" err="1"/>
              <a:t>b</a:t>
            </a:r>
            <a:r>
              <a:rPr lang="hr-HR" dirty="0" err="1" smtClean="0"/>
              <a:t>y</a:t>
            </a:r>
            <a:r>
              <a:rPr lang="hr-HR" dirty="0" smtClean="0"/>
              <a:t> </a:t>
            </a:r>
            <a:r>
              <a:rPr lang="hr-HR" dirty="0" err="1" smtClean="0"/>
              <a:t>giving</a:t>
            </a:r>
            <a:r>
              <a:rPr lang="hr-HR" dirty="0" smtClean="0"/>
              <a:t> me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t</a:t>
            </a:r>
            <a:r>
              <a:rPr lang="hr-HR" dirty="0" smtClean="0"/>
              <a:t>o make a </a:t>
            </a:r>
            <a:r>
              <a:rPr lang="hr-HR" dirty="0" err="1" smtClean="0"/>
              <a:t>rhyme</a:t>
            </a:r>
            <a:r>
              <a:rPr lang="hr-HR" dirty="0" smtClean="0"/>
              <a:t>..</a:t>
            </a:r>
          </a:p>
          <a:p>
            <a:pPr marL="0" indent="0">
              <a:buNone/>
            </a:pPr>
            <a:r>
              <a:rPr lang="hr-HR" dirty="0" err="1" smtClean="0"/>
              <a:t>I’ll</a:t>
            </a:r>
            <a:r>
              <a:rPr lang="hr-HR" dirty="0" smtClean="0"/>
              <a:t> make a </a:t>
            </a:r>
            <a:r>
              <a:rPr lang="hr-HR" dirty="0" err="1" smtClean="0"/>
              <a:t>romantic</a:t>
            </a:r>
            <a:r>
              <a:rPr lang="hr-HR" dirty="0" smtClean="0"/>
              <a:t> one</a:t>
            </a:r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thinking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/>
              <a:t>b</a:t>
            </a:r>
            <a:r>
              <a:rPr lang="hr-HR" dirty="0" smtClean="0"/>
              <a:t>ut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rhyme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err="1"/>
              <a:t>d</a:t>
            </a:r>
            <a:r>
              <a:rPr lang="hr-HR" dirty="0" err="1" smtClean="0"/>
              <a:t>eeper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deeper</a:t>
            </a:r>
            <a:r>
              <a:rPr lang="hr-HR" dirty="0" smtClean="0"/>
              <a:t> I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sinking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My </a:t>
            </a:r>
            <a:r>
              <a:rPr lang="hr-HR" dirty="0" err="1" smtClean="0"/>
              <a:t>matches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wish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fish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b</a:t>
            </a:r>
            <a:r>
              <a:rPr lang="hr-HR" dirty="0" smtClean="0"/>
              <a:t>ut how to </a:t>
            </a:r>
            <a:r>
              <a:rPr lang="hr-HR" dirty="0" err="1" smtClean="0"/>
              <a:t>write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emotional</a:t>
            </a:r>
            <a:r>
              <a:rPr lang="hr-HR" dirty="0" smtClean="0"/>
              <a:t> song</a:t>
            </a:r>
          </a:p>
          <a:p>
            <a:pPr marL="0" indent="0">
              <a:buNone/>
            </a:pP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abstract</a:t>
            </a:r>
            <a:r>
              <a:rPr lang="hr-HR" dirty="0" smtClean="0"/>
              <a:t> </a:t>
            </a:r>
            <a:r>
              <a:rPr lang="hr-HR" dirty="0" err="1" smtClean="0"/>
              <a:t>noun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dish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err="1" smtClean="0"/>
              <a:t>So</a:t>
            </a:r>
            <a:r>
              <a:rPr lang="hr-HR" dirty="0" smtClean="0"/>
              <a:t> I </a:t>
            </a:r>
            <a:r>
              <a:rPr lang="hr-HR" dirty="0" err="1" smtClean="0"/>
              <a:t>quit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never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a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writer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You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dirty="0" err="1" smtClean="0"/>
              <a:t>So</a:t>
            </a:r>
            <a:r>
              <a:rPr lang="hr-HR" dirty="0" smtClean="0"/>
              <a:t> I </a:t>
            </a:r>
            <a:r>
              <a:rPr lang="hr-HR" dirty="0" err="1" smtClean="0"/>
              <a:t>wrote</a:t>
            </a:r>
            <a:r>
              <a:rPr lang="hr-HR" dirty="0" smtClean="0"/>
              <a:t> for </a:t>
            </a:r>
            <a:r>
              <a:rPr lang="hr-HR" dirty="0" err="1" smtClean="0"/>
              <a:t>you</a:t>
            </a:r>
            <a:r>
              <a:rPr lang="hr-HR" dirty="0" smtClean="0"/>
              <a:t> a </a:t>
            </a:r>
            <a:r>
              <a:rPr lang="hr-HR" dirty="0" err="1" smtClean="0"/>
              <a:t>little</a:t>
            </a:r>
            <a:r>
              <a:rPr lang="hr-HR" dirty="0" smtClean="0"/>
              <a:t> story, </a:t>
            </a:r>
          </a:p>
          <a:p>
            <a:pPr marL="0" indent="0">
              <a:buNone/>
            </a:pPr>
            <a:r>
              <a:rPr lang="hr-HR" dirty="0" err="1" smtClean="0"/>
              <a:t>It’s</a:t>
            </a:r>
            <a:r>
              <a:rPr lang="hr-HR" dirty="0" smtClean="0"/>
              <a:t> </a:t>
            </a:r>
            <a:r>
              <a:rPr lang="hr-HR" dirty="0" err="1" smtClean="0"/>
              <a:t>supposed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a </a:t>
            </a:r>
            <a:r>
              <a:rPr lang="hr-HR" dirty="0" err="1" smtClean="0"/>
              <a:t>funny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wise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6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 txBox="1">
            <a:spLocks/>
          </p:cNvSpPr>
          <p:nvPr/>
        </p:nvSpPr>
        <p:spPr>
          <a:xfrm>
            <a:off x="1270167" y="914399"/>
            <a:ext cx="4718304" cy="54486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dirty="0" smtClean="0"/>
              <a:t>3.	My profesor </a:t>
            </a:r>
            <a:r>
              <a:rPr lang="hr-HR" dirty="0" err="1" smtClean="0"/>
              <a:t>told</a:t>
            </a:r>
            <a:r>
              <a:rPr lang="hr-HR" dirty="0" smtClean="0"/>
              <a:t> me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to </a:t>
            </a:r>
            <a:r>
              <a:rPr lang="hr-HR" dirty="0" err="1" smtClean="0"/>
              <a:t>write</a:t>
            </a:r>
            <a:r>
              <a:rPr lang="hr-HR" dirty="0" smtClean="0"/>
              <a:t> a song 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few</a:t>
            </a:r>
            <a:r>
              <a:rPr lang="hr-HR" dirty="0" smtClean="0"/>
              <a:t> </a:t>
            </a:r>
            <a:r>
              <a:rPr lang="hr-HR" dirty="0" err="1" smtClean="0"/>
              <a:t>lines</a:t>
            </a:r>
            <a:r>
              <a:rPr lang="hr-HR" dirty="0" smtClean="0"/>
              <a:t>,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said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I </a:t>
            </a:r>
            <a:r>
              <a:rPr lang="hr-HR" dirty="0" err="1" smtClean="0"/>
              <a:t>pretend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It’s</a:t>
            </a:r>
            <a:r>
              <a:rPr lang="hr-HR" dirty="0" smtClean="0"/>
              <a:t> </a:t>
            </a:r>
            <a:r>
              <a:rPr lang="hr-HR" dirty="0" err="1" smtClean="0"/>
              <a:t>easy</a:t>
            </a:r>
            <a:r>
              <a:rPr lang="hr-HR" dirty="0" smtClean="0"/>
              <a:t> to </a:t>
            </a:r>
            <a:r>
              <a:rPr lang="hr-HR" dirty="0" err="1" smtClean="0"/>
              <a:t>write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	but </a:t>
            </a:r>
            <a:r>
              <a:rPr lang="hr-HR" dirty="0" err="1" smtClean="0"/>
              <a:t>secretly</a:t>
            </a:r>
            <a:r>
              <a:rPr lang="hr-HR" dirty="0" smtClean="0"/>
              <a:t> </a:t>
            </a:r>
            <a:r>
              <a:rPr lang="hr-HR" dirty="0" err="1" smtClean="0"/>
              <a:t>intend</a:t>
            </a:r>
            <a:r>
              <a:rPr lang="hr-HR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to </a:t>
            </a:r>
            <a:r>
              <a:rPr lang="hr-HR" dirty="0" err="1" smtClean="0"/>
              <a:t>visit</a:t>
            </a:r>
            <a:r>
              <a:rPr lang="hr-HR" dirty="0" smtClean="0"/>
              <a:t> some </a:t>
            </a:r>
            <a:r>
              <a:rPr lang="hr-HR" dirty="0" err="1" smtClean="0"/>
              <a:t>google</a:t>
            </a:r>
            <a:r>
              <a:rPr lang="hr-HR" dirty="0" smtClean="0"/>
              <a:t> site.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But profesor </a:t>
            </a:r>
            <a:r>
              <a:rPr lang="hr-HR" dirty="0" err="1" smtClean="0"/>
              <a:t>unable</a:t>
            </a:r>
            <a:r>
              <a:rPr lang="hr-HR" dirty="0" smtClean="0"/>
              <a:t> me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crime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giving</a:t>
            </a:r>
            <a:r>
              <a:rPr lang="hr-HR" dirty="0" smtClean="0"/>
              <a:t> me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to make a </a:t>
            </a:r>
            <a:r>
              <a:rPr lang="hr-HR" dirty="0" err="1" smtClean="0"/>
              <a:t>rhyme</a:t>
            </a:r>
            <a:r>
              <a:rPr lang="hr-HR" dirty="0" smtClean="0"/>
              <a:t>..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4" name="Rezervirano mjesto sadržaja 3"/>
          <p:cNvSpPr txBox="1">
            <a:spLocks/>
          </p:cNvSpPr>
          <p:nvPr/>
        </p:nvSpPr>
        <p:spPr>
          <a:xfrm>
            <a:off x="6153064" y="994526"/>
            <a:ext cx="4718304" cy="52884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err="1"/>
              <a:t>I’ll</a:t>
            </a:r>
            <a:r>
              <a:rPr lang="hr-HR" dirty="0"/>
              <a:t> make a </a:t>
            </a:r>
            <a:r>
              <a:rPr lang="hr-HR" dirty="0" err="1"/>
              <a:t>romantic</a:t>
            </a:r>
            <a:r>
              <a:rPr lang="hr-HR" dirty="0"/>
              <a:t> one</a:t>
            </a:r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thinking</a:t>
            </a:r>
            <a:r>
              <a:rPr lang="hr-HR" dirty="0"/>
              <a:t>,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but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rhyme</a:t>
            </a:r>
            <a:r>
              <a:rPr lang="hr-HR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hr-HR" dirty="0" err="1" smtClean="0"/>
              <a:t>deeper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deeper</a:t>
            </a:r>
            <a:r>
              <a:rPr lang="hr-HR" dirty="0" smtClean="0"/>
              <a:t> I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sinking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My </a:t>
            </a:r>
            <a:r>
              <a:rPr lang="hr-HR" dirty="0" err="1" smtClean="0"/>
              <a:t>matches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wish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fish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but how to </a:t>
            </a:r>
            <a:r>
              <a:rPr lang="hr-HR" dirty="0" err="1" smtClean="0"/>
              <a:t>write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emotional</a:t>
            </a:r>
            <a:r>
              <a:rPr lang="hr-HR" dirty="0" smtClean="0"/>
              <a:t> song</a:t>
            </a:r>
          </a:p>
          <a:p>
            <a:pPr marL="0" indent="0">
              <a:buFont typeface="Arial"/>
              <a:buNone/>
            </a:pP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abstract</a:t>
            </a:r>
            <a:r>
              <a:rPr lang="hr-HR" dirty="0" smtClean="0"/>
              <a:t> </a:t>
            </a:r>
            <a:r>
              <a:rPr lang="hr-HR" dirty="0" err="1" smtClean="0"/>
              <a:t>noun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dish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err="1" smtClean="0"/>
              <a:t>So</a:t>
            </a:r>
            <a:r>
              <a:rPr lang="hr-HR" dirty="0" smtClean="0"/>
              <a:t> I </a:t>
            </a:r>
            <a:r>
              <a:rPr lang="hr-HR" dirty="0" err="1" smtClean="0"/>
              <a:t>quit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I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never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a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writer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You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r>
              <a:rPr lang="hr-HR" dirty="0" smtClean="0"/>
              <a:t>,</a:t>
            </a:r>
          </a:p>
          <a:p>
            <a:pPr marL="0" indent="0">
              <a:buFont typeface="Arial"/>
              <a:buNone/>
            </a:pPr>
            <a:r>
              <a:rPr lang="hr-HR" dirty="0" err="1" smtClean="0"/>
              <a:t>So</a:t>
            </a:r>
            <a:r>
              <a:rPr lang="hr-HR" dirty="0" smtClean="0"/>
              <a:t> I </a:t>
            </a:r>
            <a:r>
              <a:rPr lang="hr-HR" dirty="0" err="1" smtClean="0"/>
              <a:t>wrote</a:t>
            </a:r>
            <a:r>
              <a:rPr lang="hr-HR" dirty="0" smtClean="0"/>
              <a:t> for </a:t>
            </a:r>
            <a:r>
              <a:rPr lang="hr-HR" dirty="0" err="1" smtClean="0"/>
              <a:t>you</a:t>
            </a:r>
            <a:r>
              <a:rPr lang="hr-HR" dirty="0" smtClean="0"/>
              <a:t> a </a:t>
            </a:r>
            <a:r>
              <a:rPr lang="hr-HR" dirty="0" err="1" smtClean="0"/>
              <a:t>little</a:t>
            </a:r>
            <a:r>
              <a:rPr lang="hr-HR" dirty="0" smtClean="0"/>
              <a:t> story, </a:t>
            </a:r>
          </a:p>
          <a:p>
            <a:pPr marL="0" indent="0">
              <a:buFont typeface="Arial"/>
              <a:buNone/>
            </a:pPr>
            <a:r>
              <a:rPr lang="hr-HR" dirty="0" err="1" smtClean="0"/>
              <a:t>It’s</a:t>
            </a:r>
            <a:r>
              <a:rPr lang="hr-HR" dirty="0" smtClean="0"/>
              <a:t> </a:t>
            </a:r>
            <a:r>
              <a:rPr lang="hr-HR" dirty="0" err="1" smtClean="0"/>
              <a:t>supposed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a </a:t>
            </a:r>
            <a:r>
              <a:rPr lang="hr-HR" dirty="0" err="1" smtClean="0"/>
              <a:t>funny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wise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95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480767" y="1074656"/>
            <a:ext cx="6278252" cy="479579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dirty="0" smtClean="0"/>
              <a:t>4.	</a:t>
            </a:r>
            <a:r>
              <a:rPr lang="hr-HR" dirty="0" err="1" smtClean="0"/>
              <a:t>Everybody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at </a:t>
            </a:r>
            <a:r>
              <a:rPr lang="hr-HR" dirty="0" err="1" smtClean="0"/>
              <a:t>least</a:t>
            </a:r>
            <a:r>
              <a:rPr lang="hr-HR" dirty="0" smtClean="0"/>
              <a:t> one </a:t>
            </a:r>
            <a:r>
              <a:rPr lang="hr-HR" dirty="0" err="1" smtClean="0"/>
              <a:t>wish</a:t>
            </a:r>
            <a:r>
              <a:rPr lang="hr-HR" dirty="0" smtClean="0"/>
              <a:t>,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reach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finish</a:t>
            </a:r>
            <a:r>
              <a:rPr lang="hr-HR" dirty="0" smtClean="0"/>
              <a:t>,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look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r>
              <a:rPr lang="hr-HR" dirty="0" smtClean="0"/>
              <a:t>,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you’ll</a:t>
            </a:r>
            <a:r>
              <a:rPr lang="hr-HR" dirty="0" smtClean="0"/>
              <a:t> </a:t>
            </a:r>
            <a:r>
              <a:rPr lang="hr-HR" dirty="0" err="1" smtClean="0"/>
              <a:t>find</a:t>
            </a:r>
            <a:r>
              <a:rPr lang="hr-HR" dirty="0" smtClean="0"/>
              <a:t> no </a:t>
            </a:r>
            <a:r>
              <a:rPr lang="hr-HR" dirty="0" err="1" smtClean="0"/>
              <a:t>lies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It’s</a:t>
            </a:r>
            <a:r>
              <a:rPr lang="hr-HR" dirty="0" smtClean="0"/>
              <a:t> </a:t>
            </a:r>
            <a:r>
              <a:rPr lang="hr-HR" dirty="0" err="1" smtClean="0"/>
              <a:t>always</a:t>
            </a:r>
            <a:r>
              <a:rPr lang="hr-HR" dirty="0" smtClean="0"/>
              <a:t> </a:t>
            </a:r>
            <a:r>
              <a:rPr lang="hr-HR" dirty="0" err="1" smtClean="0"/>
              <a:t>better</a:t>
            </a:r>
            <a:r>
              <a:rPr lang="hr-HR" dirty="0" smtClean="0"/>
              <a:t> to </a:t>
            </a:r>
            <a:r>
              <a:rPr lang="hr-HR" dirty="0" err="1" smtClean="0"/>
              <a:t>intend</a:t>
            </a:r>
            <a:r>
              <a:rPr lang="hr-HR" dirty="0" smtClean="0"/>
              <a:t>,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then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begining</a:t>
            </a:r>
            <a:r>
              <a:rPr lang="hr-HR" dirty="0" smtClean="0"/>
              <a:t> to </a:t>
            </a:r>
            <a:r>
              <a:rPr lang="hr-HR" dirty="0" err="1" smtClean="0"/>
              <a:t>surrend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There’s</a:t>
            </a:r>
            <a:r>
              <a:rPr lang="hr-HR" dirty="0" smtClean="0"/>
              <a:t> </a:t>
            </a:r>
            <a:r>
              <a:rPr lang="hr-HR" dirty="0" err="1" smtClean="0"/>
              <a:t>something</a:t>
            </a:r>
            <a:r>
              <a:rPr lang="hr-HR" dirty="0" smtClean="0"/>
              <a:t> </a:t>
            </a:r>
            <a:r>
              <a:rPr lang="hr-HR" dirty="0" err="1" smtClean="0"/>
              <a:t>hidden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song,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whatever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answer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, </a:t>
            </a:r>
            <a:r>
              <a:rPr lang="hr-HR" dirty="0" err="1" smtClean="0"/>
              <a:t>you’re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wrong</a:t>
            </a:r>
            <a:r>
              <a:rPr lang="hr-HR" dirty="0" smtClean="0"/>
              <a:t>.    </a:t>
            </a:r>
            <a:endParaRPr lang="hr-HR" dirty="0"/>
          </a:p>
        </p:txBody>
      </p:sp>
      <p:sp>
        <p:nvSpPr>
          <p:cNvPr id="3" name="Rezervirano mjesto sadržaja 3"/>
          <p:cNvSpPr txBox="1">
            <a:spLocks/>
          </p:cNvSpPr>
          <p:nvPr/>
        </p:nvSpPr>
        <p:spPr>
          <a:xfrm>
            <a:off x="6171917" y="1074656"/>
            <a:ext cx="5517320" cy="455069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dirty="0" smtClean="0"/>
              <a:t>5.	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 to make a </a:t>
            </a:r>
            <a:r>
              <a:rPr lang="hr-HR" dirty="0" err="1" smtClean="0"/>
              <a:t>wish</a:t>
            </a:r>
            <a:r>
              <a:rPr lang="hr-HR" dirty="0" smtClean="0"/>
              <a:t> ?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to </a:t>
            </a:r>
            <a:r>
              <a:rPr lang="hr-HR" dirty="0" err="1" smtClean="0"/>
              <a:t>have</a:t>
            </a:r>
            <a:r>
              <a:rPr lang="hr-HR" dirty="0" smtClean="0"/>
              <a:t> some </a:t>
            </a:r>
            <a:r>
              <a:rPr lang="hr-HR" dirty="0" err="1" smtClean="0"/>
              <a:t>eggs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a </a:t>
            </a:r>
            <a:r>
              <a:rPr lang="hr-HR" dirty="0" err="1" smtClean="0"/>
              <a:t>fish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I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hunger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r>
              <a:rPr lang="hr-HR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want</a:t>
            </a:r>
            <a:r>
              <a:rPr lang="hr-HR" dirty="0" smtClean="0"/>
              <a:t> to </a:t>
            </a:r>
            <a:r>
              <a:rPr lang="hr-HR" dirty="0" err="1" smtClean="0"/>
              <a:t>eat</a:t>
            </a:r>
            <a:r>
              <a:rPr lang="hr-HR" dirty="0" smtClean="0"/>
              <a:t> </a:t>
            </a:r>
            <a:r>
              <a:rPr lang="hr-HR" dirty="0" err="1" smtClean="0"/>
              <a:t>something</a:t>
            </a:r>
            <a:r>
              <a:rPr lang="hr-HR" dirty="0" smtClean="0"/>
              <a:t> </a:t>
            </a:r>
            <a:r>
              <a:rPr lang="hr-HR" dirty="0" err="1" smtClean="0"/>
              <a:t>big</a:t>
            </a:r>
            <a:r>
              <a:rPr lang="hr-HR" dirty="0" smtClean="0"/>
              <a:t> </a:t>
            </a:r>
            <a:r>
              <a:rPr lang="hr-HR" dirty="0" err="1" smtClean="0"/>
              <a:t>size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intention</a:t>
            </a:r>
            <a:r>
              <a:rPr lang="hr-HR" dirty="0" smtClean="0"/>
              <a:t> to </a:t>
            </a:r>
            <a:r>
              <a:rPr lang="hr-HR" dirty="0" err="1" smtClean="0"/>
              <a:t>eat</a:t>
            </a:r>
            <a:endParaRPr lang="hr-HR" dirty="0" smtClean="0"/>
          </a:p>
          <a:p>
            <a:pPr marL="0" indent="0">
              <a:buFont typeface="Arial"/>
              <a:buNone/>
            </a:pPr>
            <a:r>
              <a:rPr lang="hr-HR" dirty="0" smtClean="0"/>
              <a:t>	I </a:t>
            </a:r>
            <a:r>
              <a:rPr lang="hr-HR" dirty="0" err="1" smtClean="0"/>
              <a:t>won’t</a:t>
            </a:r>
            <a:r>
              <a:rPr lang="hr-HR" dirty="0" smtClean="0"/>
              <a:t>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mention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meat</a:t>
            </a:r>
            <a:r>
              <a:rPr lang="hr-HR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Maybe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try</a:t>
            </a:r>
            <a:r>
              <a:rPr lang="hr-HR" dirty="0" smtClean="0"/>
              <a:t> </a:t>
            </a:r>
            <a:r>
              <a:rPr lang="hr-HR" dirty="0" err="1" smtClean="0"/>
              <a:t>singing</a:t>
            </a:r>
            <a:r>
              <a:rPr lang="hr-HR" dirty="0" smtClean="0"/>
              <a:t> a song</a:t>
            </a:r>
          </a:p>
          <a:p>
            <a:pPr marL="0" indent="0">
              <a:buFont typeface="Arial"/>
              <a:buNone/>
            </a:pPr>
            <a:r>
              <a:rPr lang="hr-HR" dirty="0" smtClean="0"/>
              <a:t>	</a:t>
            </a:r>
            <a:r>
              <a:rPr lang="hr-HR" dirty="0" err="1" smtClean="0"/>
              <a:t>than</a:t>
            </a:r>
            <a:r>
              <a:rPr lang="hr-HR" dirty="0" smtClean="0"/>
              <a:t> waiting for </a:t>
            </a:r>
            <a:r>
              <a:rPr lang="hr-HR" dirty="0" err="1" smtClean="0"/>
              <a:t>lunch</a:t>
            </a:r>
            <a:r>
              <a:rPr lang="hr-HR" dirty="0" smtClean="0"/>
              <a:t> </a:t>
            </a:r>
            <a:r>
              <a:rPr lang="hr-HR" dirty="0" err="1" smtClean="0"/>
              <a:t>won’t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 smtClean="0"/>
              <a:t>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03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Oh, how I </a:t>
            </a:r>
            <a:r>
              <a:rPr lang="hr-HR" dirty="0" err="1" smtClean="0"/>
              <a:t>wish</a:t>
            </a:r>
            <a:endParaRPr lang="hr-HR" dirty="0" smtClean="0"/>
          </a:p>
          <a:p>
            <a:pPr marL="0" indent="0">
              <a:buNone/>
            </a:pPr>
            <a:r>
              <a:rPr lang="hr-HR" dirty="0" err="1"/>
              <a:t>t</a:t>
            </a:r>
            <a:r>
              <a:rPr lang="hr-HR" dirty="0" err="1" smtClean="0"/>
              <a:t>hat</a:t>
            </a:r>
            <a:r>
              <a:rPr lang="hr-HR" dirty="0" smtClean="0"/>
              <a:t> I had some </a:t>
            </a:r>
            <a:r>
              <a:rPr lang="hr-HR" dirty="0" err="1" smtClean="0"/>
              <a:t>fish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look</a:t>
            </a:r>
            <a:r>
              <a:rPr lang="hr-HR" dirty="0" smtClean="0"/>
              <a:t> me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endParaRPr lang="hr-HR" dirty="0" smtClean="0"/>
          </a:p>
          <a:p>
            <a:pPr marL="0" indent="0">
              <a:buNone/>
            </a:pPr>
            <a:r>
              <a:rPr lang="hr-HR" dirty="0" err="1"/>
              <a:t>r</a:t>
            </a:r>
            <a:r>
              <a:rPr lang="hr-HR" dirty="0" err="1" smtClean="0"/>
              <a:t>ight</a:t>
            </a:r>
            <a:r>
              <a:rPr lang="hr-HR" dirty="0" smtClean="0"/>
              <a:t> </a:t>
            </a:r>
            <a:r>
              <a:rPr lang="hr-HR" dirty="0" err="1" smtClean="0"/>
              <a:t>before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knives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 err="1" smtClean="0"/>
              <a:t>won’t</a:t>
            </a:r>
            <a:r>
              <a:rPr lang="hr-HR" dirty="0" smtClean="0"/>
              <a:t> </a:t>
            </a:r>
            <a:r>
              <a:rPr lang="hr-HR" dirty="0" err="1" smtClean="0"/>
              <a:t>pretend</a:t>
            </a:r>
            <a:endParaRPr lang="hr-HR" dirty="0" smtClean="0"/>
          </a:p>
          <a:p>
            <a:pPr marL="0" indent="0">
              <a:buNone/>
            </a:pPr>
            <a:r>
              <a:rPr lang="hr-HR" dirty="0" err="1"/>
              <a:t>t</a:t>
            </a:r>
            <a:r>
              <a:rPr lang="hr-HR" dirty="0" err="1" smtClean="0"/>
              <a:t>hat</a:t>
            </a:r>
            <a:r>
              <a:rPr lang="hr-HR" dirty="0" smtClean="0"/>
              <a:t> </a:t>
            </a:r>
            <a:r>
              <a:rPr lang="hr-HR" dirty="0" err="1" smtClean="0"/>
              <a:t>killing</a:t>
            </a:r>
            <a:r>
              <a:rPr lang="hr-HR" dirty="0" smtClean="0"/>
              <a:t> </a:t>
            </a:r>
            <a:r>
              <a:rPr lang="hr-HR" dirty="0" err="1" smtClean="0"/>
              <a:t>isn’t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intend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err="1" smtClean="0"/>
              <a:t>That’s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song,</a:t>
            </a:r>
          </a:p>
          <a:p>
            <a:pPr marL="0" indent="0">
              <a:buNone/>
            </a:pPr>
            <a:r>
              <a:rPr lang="hr-HR" dirty="0" err="1"/>
              <a:t>m</a:t>
            </a:r>
            <a:r>
              <a:rPr lang="hr-HR" dirty="0" err="1" smtClean="0"/>
              <a:t>y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waiting, </a:t>
            </a:r>
            <a:r>
              <a:rPr lang="hr-HR" dirty="0" err="1" smtClean="0"/>
              <a:t>goodbye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 smtClean="0"/>
              <a:t>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1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In </a:t>
            </a:r>
            <a:r>
              <a:rPr lang="hr-HR" sz="4000" dirty="0" err="1" smtClean="0"/>
              <a:t>conclusion</a:t>
            </a:r>
            <a:endParaRPr lang="hr-HR" sz="4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260978" y="1239973"/>
            <a:ext cx="3718455" cy="243840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 err="1" smtClean="0"/>
              <a:t>Usually</a:t>
            </a:r>
            <a:r>
              <a:rPr lang="hr-HR" dirty="0" smtClean="0"/>
              <a:t>, </a:t>
            </a:r>
            <a:r>
              <a:rPr lang="hr-HR" dirty="0" err="1" smtClean="0"/>
              <a:t>pupils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are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writing</a:t>
            </a:r>
            <a:r>
              <a:rPr lang="hr-HR" dirty="0" smtClean="0"/>
              <a:t> a song, </a:t>
            </a:r>
            <a:r>
              <a:rPr lang="hr-HR" dirty="0" err="1" smtClean="0"/>
              <a:t>always</a:t>
            </a:r>
            <a:r>
              <a:rPr lang="hr-HR" dirty="0" smtClean="0"/>
              <a:t> </a:t>
            </a:r>
            <a:r>
              <a:rPr lang="hr-HR" dirty="0" err="1" smtClean="0"/>
              <a:t>surprise</a:t>
            </a:r>
            <a:r>
              <a:rPr lang="hr-HR" dirty="0" smtClean="0"/>
              <a:t> me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imagination</a:t>
            </a:r>
            <a:r>
              <a:rPr lang="hr-HR" dirty="0" smtClean="0"/>
              <a:t>.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spent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time </a:t>
            </a:r>
            <a:r>
              <a:rPr lang="hr-HR" dirty="0" err="1" smtClean="0"/>
              <a:t>thinking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</a:t>
            </a:r>
            <a:r>
              <a:rPr lang="hr-HR" dirty="0" err="1" smtClean="0"/>
              <a:t>write</a:t>
            </a:r>
            <a:r>
              <a:rPr lang="hr-HR" dirty="0" smtClean="0"/>
              <a:t>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writing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successful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admire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work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1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avokutnik 7">
            <a:extLst>
              <a:ext uri="{FF2B5EF4-FFF2-40B4-BE49-F238E27FC236}">
                <a16:creationId xmlns:a16="http://schemas.microsoft.com/office/drawing/2014/main" xmlns="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graphicFrame>
        <p:nvGraphicFramePr>
          <p:cNvPr id="7" name="Rezervirano mjesto za sadržaj 6" descr="SmartArt">
            <a:extLst>
              <a:ext uri="{FF2B5EF4-FFF2-40B4-BE49-F238E27FC236}">
                <a16:creationId xmlns:a16="http://schemas.microsoft.com/office/drawing/2014/main" xmlns="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667261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580668" y="2620651"/>
            <a:ext cx="2000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Link za evaluaciju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Tu ćemo staviti link!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8" y="2227862"/>
            <a:ext cx="3388379" cy="20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lika 53">
            <a:extLst>
              <a:ext uri="{FF2B5EF4-FFF2-40B4-BE49-F238E27FC236}">
                <a16:creationId xmlns:a16="http://schemas.microsoft.com/office/drawing/2014/main" xmlns="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Ravni poveznik 55">
            <a:extLst>
              <a:ext uri="{FF2B5EF4-FFF2-40B4-BE49-F238E27FC236}">
                <a16:creationId xmlns:a16="http://schemas.microsoft.com/office/drawing/2014/main" xmlns="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Pravokutnik 57">
            <a:extLst>
              <a:ext uri="{FF2B5EF4-FFF2-40B4-BE49-F238E27FC236}">
                <a16:creationId xmlns:a16="http://schemas.microsoft.com/office/drawing/2014/main" xmlns="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60" name="Pravokutnik 59">
            <a:extLst>
              <a:ext uri="{FF2B5EF4-FFF2-40B4-BE49-F238E27FC236}">
                <a16:creationId xmlns:a16="http://schemas.microsoft.com/office/drawing/2014/main" xmlns="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5" name="Slika 4" descr="Školjka">
            <a:extLst>
              <a:ext uri="{FF2B5EF4-FFF2-40B4-BE49-F238E27FC236}">
                <a16:creationId xmlns:a16="http://schemas.microsoft.com/office/drawing/2014/main" xmlns="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upa 61">
            <a:extLst>
              <a:ext uri="{FF2B5EF4-FFF2-40B4-BE49-F238E27FC236}">
                <a16:creationId xmlns:a16="http://schemas.microsoft.com/office/drawing/2014/main" xmlns="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xmlns="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Elipsa 72">
                <a:extLst>
                  <a:ext uri="{FF2B5EF4-FFF2-40B4-BE49-F238E27FC236}">
                    <a16:creationId xmlns:a16="http://schemas.microsoft.com/office/drawing/2014/main" xmlns="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/>
              </a:p>
            </p:txBody>
          </p:sp>
          <p:sp>
            <p:nvSpPr>
              <p:cNvPr id="52" name="Prsten 38">
                <a:extLst>
                  <a:ext uri="{FF2B5EF4-FFF2-40B4-BE49-F238E27FC236}">
                    <a16:creationId xmlns:a16="http://schemas.microsoft.com/office/drawing/2014/main" xmlns="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upa 63">
              <a:extLst>
                <a:ext uri="{FF2B5EF4-FFF2-40B4-BE49-F238E27FC236}">
                  <a16:creationId xmlns:a16="http://schemas.microsoft.com/office/drawing/2014/main" xmlns="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Elipsa 70">
                <a:extLst>
                  <a:ext uri="{FF2B5EF4-FFF2-40B4-BE49-F238E27FC236}">
                    <a16:creationId xmlns:a16="http://schemas.microsoft.com/office/drawing/2014/main" xmlns="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/>
              </a:p>
            </p:txBody>
          </p:sp>
          <p:sp>
            <p:nvSpPr>
              <p:cNvPr id="55" name="Prsten 36">
                <a:extLst>
                  <a:ext uri="{FF2B5EF4-FFF2-40B4-BE49-F238E27FC236}">
                    <a16:creationId xmlns:a16="http://schemas.microsoft.com/office/drawing/2014/main" xmlns="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upa 64">
              <a:extLst>
                <a:ext uri="{FF2B5EF4-FFF2-40B4-BE49-F238E27FC236}">
                  <a16:creationId xmlns:a16="http://schemas.microsoft.com/office/drawing/2014/main" xmlns="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Elipsa 68">
                <a:extLst>
                  <a:ext uri="{FF2B5EF4-FFF2-40B4-BE49-F238E27FC236}">
                    <a16:creationId xmlns:a16="http://schemas.microsoft.com/office/drawing/2014/main" xmlns="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/>
              </a:p>
            </p:txBody>
          </p:sp>
          <p:sp>
            <p:nvSpPr>
              <p:cNvPr id="59" name="Prsten 34">
                <a:extLst>
                  <a:ext uri="{FF2B5EF4-FFF2-40B4-BE49-F238E27FC236}">
                    <a16:creationId xmlns:a16="http://schemas.microsoft.com/office/drawing/2014/main" xmlns="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a 65">
              <a:extLst>
                <a:ext uri="{FF2B5EF4-FFF2-40B4-BE49-F238E27FC236}">
                  <a16:creationId xmlns:a16="http://schemas.microsoft.com/office/drawing/2014/main" xmlns="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Elipsa 66">
                <a:extLst>
                  <a:ext uri="{FF2B5EF4-FFF2-40B4-BE49-F238E27FC236}">
                    <a16:creationId xmlns:a16="http://schemas.microsoft.com/office/drawing/2014/main" xmlns="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/>
              </a:p>
            </p:txBody>
          </p:sp>
          <p:sp>
            <p:nvSpPr>
              <p:cNvPr id="75" name="Prsten 32">
                <a:extLst>
                  <a:ext uri="{FF2B5EF4-FFF2-40B4-BE49-F238E27FC236}">
                    <a16:creationId xmlns:a16="http://schemas.microsoft.com/office/drawing/2014/main" xmlns="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3" y="2263571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sz="7200" dirty="0" err="1" smtClean="0">
                <a:solidFill>
                  <a:schemeClr val="bg1"/>
                </a:solidFill>
              </a:rPr>
              <a:t>Thank</a:t>
            </a:r>
            <a:r>
              <a:rPr lang="hr-HR" sz="7200" dirty="0" smtClean="0">
                <a:solidFill>
                  <a:schemeClr val="bg1"/>
                </a:solidFill>
              </a:rPr>
              <a:t> You!</a:t>
            </a:r>
            <a:br>
              <a:rPr lang="hr-HR" sz="7200" dirty="0" smtClean="0">
                <a:solidFill>
                  <a:schemeClr val="bg1"/>
                </a:solidFill>
              </a:rPr>
            </a:br>
            <a:r>
              <a:rPr lang="hr-HR" sz="7200" dirty="0" err="1" smtClean="0">
                <a:solidFill>
                  <a:schemeClr val="bg1"/>
                </a:solidFill>
              </a:rPr>
              <a:t>Have</a:t>
            </a:r>
            <a:r>
              <a:rPr lang="hr-HR" sz="7200" dirty="0" smtClean="0">
                <a:solidFill>
                  <a:schemeClr val="bg1"/>
                </a:solidFill>
              </a:rPr>
              <a:t> a </a:t>
            </a:r>
            <a:r>
              <a:rPr lang="hr-HR" sz="7200" dirty="0" err="1" smtClean="0">
                <a:solidFill>
                  <a:schemeClr val="bg1"/>
                </a:solidFill>
              </a:rPr>
              <a:t>nice</a:t>
            </a:r>
            <a:r>
              <a:rPr lang="hr-HR" sz="7200" dirty="0" smtClean="0">
                <a:solidFill>
                  <a:schemeClr val="bg1"/>
                </a:solidFill>
              </a:rPr>
              <a:t> </a:t>
            </a:r>
            <a:r>
              <a:rPr lang="hr-HR" sz="7200" dirty="0" err="1" smtClean="0">
                <a:solidFill>
                  <a:schemeClr val="bg1"/>
                </a:solidFill>
              </a:rPr>
              <a:t>day</a:t>
            </a:r>
            <a:r>
              <a:rPr lang="hr-HR" sz="7200" dirty="0" smtClean="0">
                <a:solidFill>
                  <a:schemeClr val="bg1"/>
                </a:solidFill>
              </a:rPr>
              <a:t>! </a:t>
            </a:r>
            <a:endParaRPr lang="hr-HR" sz="7200" dirty="0">
              <a:solidFill>
                <a:schemeClr val="bg1"/>
              </a:solidFill>
            </a:endParaRP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xmlns="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sz="2100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76" name="Ravni poveznik 75">
            <a:extLst>
              <a:ext uri="{FF2B5EF4-FFF2-40B4-BE49-F238E27FC236}">
                <a16:creationId xmlns:a16="http://schemas.microsoft.com/office/drawing/2014/main" xmlns="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Whom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Why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Making</a:t>
            </a:r>
            <a:r>
              <a:rPr lang="hr-HR" dirty="0" smtClean="0"/>
              <a:t> a song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given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4th </a:t>
            </a:r>
            <a:r>
              <a:rPr lang="hr-HR" dirty="0" err="1" smtClean="0"/>
              <a:t>graders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. In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way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improve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independence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ability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fluent</a:t>
            </a:r>
            <a:r>
              <a:rPr lang="hr-HR" dirty="0" smtClean="0"/>
              <a:t> </a:t>
            </a:r>
            <a:r>
              <a:rPr lang="hr-HR" dirty="0" err="1" smtClean="0"/>
              <a:t>speaking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writing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English.At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time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want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leave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to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imagination</a:t>
            </a:r>
            <a:r>
              <a:rPr lang="hr-HR" dirty="0" smtClean="0"/>
              <a:t> to </a:t>
            </a:r>
            <a:r>
              <a:rPr lang="hr-HR" dirty="0" err="1" smtClean="0"/>
              <a:t>write</a:t>
            </a:r>
            <a:r>
              <a:rPr lang="hr-HR" dirty="0" smtClean="0"/>
              <a:t> a song.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can’t</a:t>
            </a:r>
            <a:r>
              <a:rPr lang="hr-HR" dirty="0" smtClean="0"/>
              <a:t> </a:t>
            </a:r>
            <a:r>
              <a:rPr lang="hr-HR" dirty="0" err="1" smtClean="0"/>
              <a:t>get</a:t>
            </a:r>
            <a:r>
              <a:rPr lang="hr-HR" dirty="0" smtClean="0"/>
              <a:t> </a:t>
            </a:r>
            <a:r>
              <a:rPr lang="hr-HR" dirty="0" err="1" smtClean="0"/>
              <a:t>mark</a:t>
            </a:r>
            <a:r>
              <a:rPr lang="hr-HR" dirty="0" smtClean="0"/>
              <a:t> for </a:t>
            </a:r>
            <a:r>
              <a:rPr lang="hr-HR" dirty="0" err="1" smtClean="0"/>
              <a:t>writing</a:t>
            </a:r>
            <a:r>
              <a:rPr lang="hr-HR" dirty="0" smtClean="0"/>
              <a:t> as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a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.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songs</a:t>
            </a:r>
            <a:r>
              <a:rPr lang="hr-HR" dirty="0" smtClean="0"/>
              <a:t> </a:t>
            </a:r>
            <a:r>
              <a:rPr lang="hr-HR" dirty="0" err="1" smtClean="0"/>
              <a:t>shouldn’t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songs</a:t>
            </a:r>
            <a:r>
              <a:rPr lang="hr-HR" dirty="0" smtClean="0"/>
              <a:t> </a:t>
            </a:r>
            <a:r>
              <a:rPr lang="hr-HR" dirty="0" err="1" smtClean="0"/>
              <a:t>shouldn’t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difficult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You </a:t>
            </a:r>
            <a:r>
              <a:rPr lang="hr-HR" dirty="0" err="1" smtClean="0"/>
              <a:t>always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to </a:t>
            </a:r>
            <a:r>
              <a:rPr lang="hr-HR" dirty="0" err="1" smtClean="0"/>
              <a:t>courage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afford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</a:t>
            </a:r>
            <a:r>
              <a:rPr lang="hr-HR" dirty="0" err="1" smtClean="0"/>
              <a:t>give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results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get</a:t>
            </a:r>
            <a:r>
              <a:rPr lang="hr-HR" dirty="0" smtClean="0"/>
              <a:t> prove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believe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60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Međupredmetne</a:t>
            </a:r>
            <a:r>
              <a:rPr lang="hr-HR" dirty="0" smtClean="0"/>
              <a:t> teme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Osobni i socijalni razvoj:</a:t>
            </a:r>
          </a:p>
          <a:p>
            <a:pPr lvl="1" fontAlgn="base"/>
            <a:r>
              <a:rPr lang="pl-PL" dirty="0"/>
              <a:t>osr </a:t>
            </a:r>
            <a:r>
              <a:rPr lang="pl-PL" dirty="0" smtClean="0"/>
              <a:t>A.5.3. Razvija </a:t>
            </a:r>
            <a:r>
              <a:rPr lang="pl-PL" dirty="0"/>
              <a:t>svoje potencijale</a:t>
            </a:r>
            <a:r>
              <a:rPr lang="pl-PL" dirty="0" smtClean="0"/>
              <a:t>.</a:t>
            </a:r>
          </a:p>
          <a:p>
            <a:pPr lvl="1" fontAlgn="base"/>
            <a:r>
              <a:rPr lang="pl-PL" dirty="0"/>
              <a:t>osr </a:t>
            </a:r>
            <a:r>
              <a:rPr lang="pl-PL" dirty="0" smtClean="0"/>
              <a:t>B.5.2. Suradnički </a:t>
            </a:r>
            <a:r>
              <a:rPr lang="pl-PL" dirty="0"/>
              <a:t>uči i radi u </a:t>
            </a:r>
            <a:r>
              <a:rPr lang="pl-PL" dirty="0" smtClean="0"/>
              <a:t>timu.</a:t>
            </a:r>
            <a:endParaRPr lang="pl-PL" dirty="0"/>
          </a:p>
          <a:p>
            <a:pPr fontAlgn="base"/>
            <a:r>
              <a:rPr lang="hr-HR" dirty="0" smtClean="0"/>
              <a:t>Učiti kako učiti:</a:t>
            </a:r>
          </a:p>
          <a:p>
            <a:pPr lvl="1" fontAlgn="base"/>
            <a:r>
              <a:rPr lang="hr-HR" dirty="0" err="1"/>
              <a:t>uku</a:t>
            </a:r>
            <a:r>
              <a:rPr lang="hr-HR" dirty="0"/>
              <a:t> A.4/5.3. 3. Kreativno mišljenje  Učenik kreativno djeluje u različitim područjima učenja.</a:t>
            </a:r>
          </a:p>
          <a:p>
            <a:pPr lvl="1" fontAlgn="base"/>
            <a:r>
              <a:rPr lang="hr-HR" dirty="0" err="1" smtClean="0"/>
              <a:t>uku</a:t>
            </a:r>
            <a:r>
              <a:rPr lang="hr-HR" dirty="0" smtClean="0"/>
              <a:t> B.4/5.1. 1</a:t>
            </a:r>
            <a:r>
              <a:rPr lang="hr-HR" dirty="0"/>
              <a:t>. </a:t>
            </a:r>
            <a:r>
              <a:rPr lang="hr-HR" dirty="0" smtClean="0"/>
              <a:t>Planiranje  Učenik </a:t>
            </a:r>
            <a:r>
              <a:rPr lang="hr-HR" dirty="0"/>
              <a:t>samostalno određuje ciljeve učenja, odabire pristup učenju te planira učenje</a:t>
            </a:r>
            <a:r>
              <a:rPr lang="hr-HR" dirty="0" smtClean="0"/>
              <a:t>.</a:t>
            </a:r>
          </a:p>
          <a:p>
            <a:pPr lvl="1" fontAlgn="base"/>
            <a:r>
              <a:rPr lang="hr-HR" dirty="0" err="1"/>
              <a:t>uku</a:t>
            </a:r>
            <a:r>
              <a:rPr lang="hr-HR" dirty="0"/>
              <a:t> </a:t>
            </a:r>
            <a:r>
              <a:rPr lang="hr-HR" dirty="0" smtClean="0"/>
              <a:t>C.4/5.3. 3</a:t>
            </a:r>
            <a:r>
              <a:rPr lang="hr-HR" dirty="0"/>
              <a:t>. </a:t>
            </a:r>
            <a:r>
              <a:rPr lang="hr-HR" dirty="0" smtClean="0"/>
              <a:t>Interes  Učenik </a:t>
            </a:r>
            <a:r>
              <a:rPr lang="hr-HR" dirty="0"/>
              <a:t>iskazuje interes za različita područja, preuzima odgovornost za svoje učenje i ustraje u učenju</a:t>
            </a:r>
            <a:r>
              <a:rPr lang="hr-HR" dirty="0" smtClean="0"/>
              <a:t>.</a:t>
            </a:r>
          </a:p>
          <a:p>
            <a:pPr lvl="1" fontAlgn="base"/>
            <a:endParaRPr lang="hr-HR" dirty="0"/>
          </a:p>
          <a:p>
            <a:pPr lvl="1" fontAlgn="base"/>
            <a:endParaRPr lang="hr-HR" dirty="0"/>
          </a:p>
          <a:p>
            <a:pPr lvl="1" fontAlgn="base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954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avokutnik 7">
            <a:extLst>
              <a:ext uri="{FF2B5EF4-FFF2-40B4-BE49-F238E27FC236}">
                <a16:creationId xmlns:a16="http://schemas.microsoft.com/office/drawing/2014/main" xmlns="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hr-HR" dirty="0" smtClean="0">
                <a:solidFill>
                  <a:schemeClr val="tx1"/>
                </a:solidFill>
              </a:rPr>
              <a:t>Vrste zadatka</a:t>
            </a:r>
            <a:endParaRPr lang="hr-HR" dirty="0">
              <a:solidFill>
                <a:schemeClr val="tx1"/>
              </a:solidFill>
            </a:endParaRPr>
          </a:p>
        </p:txBody>
      </p:sp>
      <p:sp useBgFill="1">
        <p:nvSpPr>
          <p:cNvPr id="12" name="Pravokutnik 11">
            <a:extLst>
              <a:ext uri="{FF2B5EF4-FFF2-40B4-BE49-F238E27FC236}">
                <a16:creationId xmlns:a16="http://schemas.microsoft.com/office/drawing/2014/main" xmlns="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Rezervirano mjesto za sadržaj 5" descr="Grafikon/tablica">
            <a:extLst>
              <a:ext uri="{FF2B5EF4-FFF2-40B4-BE49-F238E27FC236}">
                <a16:creationId xmlns:a16="http://schemas.microsoft.com/office/drawing/2014/main" xmlns="" id="{E792C38D-EF78-4AEE-ABA8-C2DAB6A94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399657"/>
              </p:ext>
            </p:extLst>
          </p:nvPr>
        </p:nvGraphicFramePr>
        <p:xfrm>
          <a:off x="5618163" y="954088"/>
          <a:ext cx="5613400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Limericks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Naslov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hr-HR" dirty="0" err="1" smtClean="0"/>
              <a:t>humorous</a:t>
            </a:r>
            <a:r>
              <a:rPr lang="hr-HR" dirty="0" smtClean="0"/>
              <a:t> </a:t>
            </a:r>
            <a:r>
              <a:rPr lang="hr-HR" dirty="0" err="1" smtClean="0"/>
              <a:t>poems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 err="1" smtClean="0"/>
              <a:t>begin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introducing</a:t>
            </a:r>
            <a:r>
              <a:rPr lang="hr-HR" dirty="0" smtClean="0"/>
              <a:t> a </a:t>
            </a:r>
            <a:r>
              <a:rPr lang="hr-HR" dirty="0" err="1" smtClean="0"/>
              <a:t>person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a place</a:t>
            </a:r>
          </a:p>
          <a:p>
            <a:r>
              <a:rPr lang="hr-HR" dirty="0" err="1" smtClean="0"/>
              <a:t>Pupils</a:t>
            </a:r>
            <a:r>
              <a:rPr lang="hr-HR" dirty="0" smtClean="0"/>
              <a:t> are </a:t>
            </a:r>
            <a:r>
              <a:rPr lang="hr-HR" dirty="0" err="1" smtClean="0"/>
              <a:t>given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lines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poem</a:t>
            </a:r>
            <a:endParaRPr lang="hr-HR" dirty="0"/>
          </a:p>
          <a:p>
            <a:r>
              <a:rPr lang="hr-HR" dirty="0" err="1" smtClean="0"/>
              <a:t>finished</a:t>
            </a:r>
            <a:r>
              <a:rPr lang="hr-HR" dirty="0" smtClean="0"/>
              <a:t> </a:t>
            </a:r>
            <a:r>
              <a:rPr lang="hr-HR" dirty="0" err="1" smtClean="0"/>
              <a:t>using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rhyme</a:t>
            </a:r>
            <a:r>
              <a:rPr lang="hr-HR" dirty="0" smtClean="0"/>
              <a:t> AABBA</a:t>
            </a:r>
          </a:p>
          <a:p>
            <a:r>
              <a:rPr lang="hr-HR" dirty="0" err="1" smtClean="0"/>
              <a:t>songs</a:t>
            </a:r>
            <a:r>
              <a:rPr lang="hr-HR" dirty="0" smtClean="0"/>
              <a:t> are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durring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lesson</a:t>
            </a:r>
            <a:r>
              <a:rPr lang="hr-HR" dirty="0" smtClean="0"/>
              <a:t>, </a:t>
            </a:r>
            <a:r>
              <a:rPr lang="hr-HR" dirty="0" err="1" smtClean="0"/>
              <a:t>not</a:t>
            </a:r>
            <a:r>
              <a:rPr lang="hr-HR" dirty="0" smtClean="0"/>
              <a:t> for </a:t>
            </a: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homework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Pupils</a:t>
            </a:r>
            <a:r>
              <a:rPr lang="hr-HR" dirty="0" smtClean="0"/>
              <a:t> </a:t>
            </a:r>
            <a:r>
              <a:rPr lang="hr-HR" dirty="0" err="1" smtClean="0"/>
              <a:t>examples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limericks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708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1. </a:t>
            </a:r>
          </a:p>
          <a:p>
            <a:pPr marL="0" indent="0">
              <a:buNone/>
            </a:pP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young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France </a:t>
            </a:r>
          </a:p>
          <a:p>
            <a:pPr marL="0" indent="0">
              <a:buNone/>
            </a:pPr>
            <a:r>
              <a:rPr lang="hr-HR" dirty="0" err="1" smtClean="0"/>
              <a:t>Last</a:t>
            </a:r>
            <a:r>
              <a:rPr lang="hr-HR" dirty="0" smtClean="0"/>
              <a:t> </a:t>
            </a:r>
            <a:r>
              <a:rPr lang="hr-HR" dirty="0" err="1" smtClean="0"/>
              <a:t>night</a:t>
            </a:r>
            <a:r>
              <a:rPr lang="hr-HR" dirty="0" smtClean="0"/>
              <a:t> he </a:t>
            </a:r>
            <a:r>
              <a:rPr lang="hr-HR" dirty="0" err="1" smtClean="0"/>
              <a:t>went</a:t>
            </a:r>
            <a:r>
              <a:rPr lang="hr-HR" dirty="0" smtClean="0"/>
              <a:t> to a dance</a:t>
            </a:r>
          </a:p>
          <a:p>
            <a:pPr marL="0" indent="0">
              <a:buNone/>
            </a:pPr>
            <a:r>
              <a:rPr lang="hr-HR" dirty="0" smtClean="0"/>
              <a:t>A </a:t>
            </a:r>
            <a:r>
              <a:rPr lang="hr-HR" dirty="0" err="1" smtClean="0"/>
              <a:t>girl</a:t>
            </a:r>
            <a:r>
              <a:rPr lang="hr-HR" dirty="0" smtClean="0"/>
              <a:t> </a:t>
            </a:r>
            <a:r>
              <a:rPr lang="hr-HR" dirty="0" err="1" smtClean="0"/>
              <a:t>invited</a:t>
            </a:r>
            <a:r>
              <a:rPr lang="hr-HR" dirty="0" smtClean="0"/>
              <a:t> </a:t>
            </a:r>
            <a:r>
              <a:rPr lang="hr-HR" dirty="0" err="1" smtClean="0"/>
              <a:t>him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stage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But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moves</a:t>
            </a:r>
            <a:r>
              <a:rPr lang="hr-HR" dirty="0" smtClean="0"/>
              <a:t> </a:t>
            </a:r>
            <a:r>
              <a:rPr lang="hr-HR" dirty="0" err="1" smtClean="0"/>
              <a:t>weren’t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same </a:t>
            </a:r>
            <a:r>
              <a:rPr lang="hr-HR" dirty="0" err="1" smtClean="0"/>
              <a:t>page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And</a:t>
            </a:r>
            <a:r>
              <a:rPr lang="hr-HR" dirty="0" smtClean="0"/>
              <a:t> he </a:t>
            </a:r>
            <a:r>
              <a:rPr lang="hr-HR" dirty="0" err="1" smtClean="0"/>
              <a:t>blew</a:t>
            </a:r>
            <a:r>
              <a:rPr lang="hr-HR" dirty="0" smtClean="0"/>
              <a:t> </a:t>
            </a:r>
            <a:r>
              <a:rPr lang="hr-HR" dirty="0" err="1" smtClean="0"/>
              <a:t>away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chance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708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2. </a:t>
            </a:r>
          </a:p>
          <a:p>
            <a:pPr marL="0" indent="0">
              <a:buNone/>
            </a:pP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old</a:t>
            </a:r>
            <a:r>
              <a:rPr lang="hr-HR" dirty="0" smtClean="0"/>
              <a:t> lady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Bath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often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us</a:t>
            </a:r>
            <a:r>
              <a:rPr lang="hr-HR" dirty="0" smtClean="0"/>
              <a:t> </a:t>
            </a:r>
            <a:r>
              <a:rPr lang="hr-HR" dirty="0" err="1" smtClean="0"/>
              <a:t>laugh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widow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found</a:t>
            </a:r>
            <a:r>
              <a:rPr lang="hr-HR" dirty="0" smtClean="0"/>
              <a:t> a </a:t>
            </a:r>
            <a:r>
              <a:rPr lang="hr-HR" dirty="0" err="1" smtClean="0"/>
              <a:t>seducer</a:t>
            </a:r>
            <a:r>
              <a:rPr lang="hr-HR" dirty="0" smtClean="0"/>
              <a:t> </a:t>
            </a:r>
            <a:r>
              <a:rPr lang="hr-HR" dirty="0" err="1" smtClean="0"/>
              <a:t>under</a:t>
            </a:r>
            <a:r>
              <a:rPr lang="hr-HR" dirty="0" smtClean="0"/>
              <a:t> </a:t>
            </a:r>
            <a:r>
              <a:rPr lang="hr-HR" dirty="0" err="1" smtClean="0"/>
              <a:t>her</a:t>
            </a:r>
            <a:r>
              <a:rPr lang="hr-HR" dirty="0" smtClean="0"/>
              <a:t> window</a:t>
            </a:r>
          </a:p>
          <a:p>
            <a:pPr marL="0" indent="0">
              <a:buNone/>
            </a:pPr>
            <a:r>
              <a:rPr lang="hr-HR" dirty="0" smtClean="0"/>
              <a:t>But he </a:t>
            </a:r>
            <a:r>
              <a:rPr lang="hr-HR" dirty="0" err="1" smtClean="0"/>
              <a:t>wasn’t</a:t>
            </a:r>
            <a:r>
              <a:rPr lang="hr-HR" dirty="0" smtClean="0"/>
              <a:t> </a:t>
            </a:r>
            <a:r>
              <a:rPr lang="hr-HR" dirty="0" err="1" smtClean="0"/>
              <a:t>her</a:t>
            </a:r>
            <a:r>
              <a:rPr lang="hr-HR" dirty="0" smtClean="0"/>
              <a:t> </a:t>
            </a:r>
            <a:r>
              <a:rPr lang="hr-HR" dirty="0" err="1" smtClean="0"/>
              <a:t>type</a:t>
            </a:r>
            <a:r>
              <a:rPr lang="hr-HR" dirty="0" smtClean="0"/>
              <a:t>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threw</a:t>
            </a:r>
            <a:r>
              <a:rPr lang="hr-HR" dirty="0" smtClean="0"/>
              <a:t> water on </a:t>
            </a:r>
            <a:r>
              <a:rPr lang="hr-HR" dirty="0" err="1" smtClean="0"/>
              <a:t>him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493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048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3.</a:t>
            </a:r>
          </a:p>
          <a:p>
            <a:pPr marL="0" indent="0">
              <a:buNone/>
            </a:pP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young</a:t>
            </a:r>
            <a:r>
              <a:rPr lang="hr-HR" dirty="0" smtClean="0"/>
              <a:t> poet </a:t>
            </a:r>
            <a:r>
              <a:rPr lang="hr-HR" dirty="0" err="1" smtClean="0"/>
              <a:t>from</a:t>
            </a:r>
            <a:r>
              <a:rPr lang="hr-HR" dirty="0" smtClean="0"/>
              <a:t> Japan</a:t>
            </a:r>
          </a:p>
          <a:p>
            <a:pPr marL="0" indent="0">
              <a:buNone/>
            </a:pPr>
            <a:r>
              <a:rPr lang="hr-HR" dirty="0" smtClean="0"/>
              <a:t>He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trying</a:t>
            </a:r>
            <a:r>
              <a:rPr lang="hr-HR" dirty="0" smtClean="0"/>
              <a:t> to </a:t>
            </a:r>
            <a:r>
              <a:rPr lang="hr-HR" dirty="0" err="1" smtClean="0"/>
              <a:t>find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pen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He </a:t>
            </a:r>
            <a:r>
              <a:rPr lang="hr-HR" dirty="0" err="1" smtClean="0"/>
              <a:t>wanted</a:t>
            </a:r>
            <a:r>
              <a:rPr lang="hr-HR" dirty="0" smtClean="0"/>
              <a:t> to </a:t>
            </a:r>
            <a:r>
              <a:rPr lang="hr-HR" dirty="0" err="1" smtClean="0"/>
              <a:t>write</a:t>
            </a:r>
            <a:r>
              <a:rPr lang="hr-HR" dirty="0" smtClean="0"/>
              <a:t> a song</a:t>
            </a:r>
          </a:p>
          <a:p>
            <a:pPr marL="0" indent="0">
              <a:buNone/>
            </a:pPr>
            <a:r>
              <a:rPr lang="hr-HR" dirty="0" smtClean="0"/>
              <a:t>But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frustrating</a:t>
            </a:r>
            <a:r>
              <a:rPr lang="hr-HR" dirty="0" smtClean="0"/>
              <a:t> for </a:t>
            </a:r>
            <a:r>
              <a:rPr lang="hr-HR" dirty="0" err="1" smtClean="0"/>
              <a:t>him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So</a:t>
            </a:r>
            <a:r>
              <a:rPr lang="hr-HR" dirty="0" smtClean="0"/>
              <a:t> he </a:t>
            </a:r>
            <a:r>
              <a:rPr lang="hr-HR" dirty="0" err="1" smtClean="0"/>
              <a:t>went</a:t>
            </a:r>
            <a:r>
              <a:rPr lang="hr-HR" dirty="0" smtClean="0"/>
              <a:t> to a </a:t>
            </a:r>
            <a:r>
              <a:rPr lang="hr-HR" dirty="0" err="1" smtClean="0"/>
              <a:t>gym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Under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weight</a:t>
            </a:r>
            <a:r>
              <a:rPr lang="hr-HR" dirty="0" smtClean="0"/>
              <a:t> he </a:t>
            </a:r>
            <a:r>
              <a:rPr lang="hr-HR" dirty="0" err="1" smtClean="0"/>
              <a:t>found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pen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9066"/>
            <a:ext cx="4718050" cy="3133080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Pupils</a:t>
            </a:r>
            <a:r>
              <a:rPr lang="hr-HR" dirty="0" smtClean="0"/>
              <a:t> </a:t>
            </a:r>
            <a:r>
              <a:rPr lang="hr-HR" dirty="0" err="1" smtClean="0"/>
              <a:t>examples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limericks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2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Free </a:t>
            </a:r>
            <a:r>
              <a:rPr lang="hr-HR" dirty="0" err="1" smtClean="0"/>
              <a:t>style</a:t>
            </a:r>
            <a:r>
              <a:rPr lang="hr-HR" dirty="0" smtClean="0"/>
              <a:t> </a:t>
            </a:r>
            <a:r>
              <a:rPr lang="hr-HR" dirty="0" err="1" smtClean="0"/>
              <a:t>songs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hr-HR" dirty="0" err="1" smtClean="0"/>
              <a:t>pupils</a:t>
            </a:r>
            <a:r>
              <a:rPr lang="hr-HR" dirty="0" smtClean="0"/>
              <a:t> are </a:t>
            </a:r>
            <a:r>
              <a:rPr lang="hr-HR" dirty="0" err="1" smtClean="0"/>
              <a:t>given</a:t>
            </a:r>
            <a:r>
              <a:rPr lang="hr-HR" dirty="0" smtClean="0"/>
              <a:t> </a:t>
            </a:r>
            <a:r>
              <a:rPr lang="hr-HR" dirty="0" err="1" smtClean="0"/>
              <a:t>four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insert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song: </a:t>
            </a:r>
            <a:endParaRPr lang="hr-HR" dirty="0"/>
          </a:p>
          <a:p>
            <a:pPr lvl="1"/>
            <a:r>
              <a:rPr lang="hr-HR" dirty="0" err="1" smtClean="0"/>
              <a:t>wish</a:t>
            </a:r>
            <a:r>
              <a:rPr lang="hr-HR" dirty="0" smtClean="0"/>
              <a:t>, </a:t>
            </a:r>
            <a:r>
              <a:rPr lang="hr-HR" dirty="0" err="1" smtClean="0"/>
              <a:t>eyes</a:t>
            </a:r>
            <a:r>
              <a:rPr lang="hr-HR" dirty="0" smtClean="0"/>
              <a:t>, </a:t>
            </a:r>
            <a:r>
              <a:rPr lang="hr-HR" dirty="0" err="1" smtClean="0"/>
              <a:t>intend</a:t>
            </a:r>
            <a:r>
              <a:rPr lang="hr-HR" dirty="0" smtClean="0"/>
              <a:t>, song</a:t>
            </a:r>
          </a:p>
          <a:p>
            <a:r>
              <a:rPr lang="hr-HR" dirty="0" err="1" smtClean="0"/>
              <a:t>each</a:t>
            </a:r>
            <a:r>
              <a:rPr lang="hr-HR" dirty="0" smtClean="0"/>
              <a:t> song </a:t>
            </a:r>
            <a:r>
              <a:rPr lang="hr-HR" dirty="0" err="1" smtClean="0"/>
              <a:t>has</a:t>
            </a:r>
            <a:r>
              <a:rPr lang="hr-HR" dirty="0" smtClean="0"/>
              <a:t> to </a:t>
            </a:r>
            <a:r>
              <a:rPr lang="hr-HR" dirty="0" err="1" smtClean="0"/>
              <a:t>have</a:t>
            </a:r>
            <a:r>
              <a:rPr lang="hr-HR" dirty="0" smtClean="0"/>
              <a:t> a </a:t>
            </a:r>
            <a:r>
              <a:rPr lang="hr-HR" dirty="0" err="1" smtClean="0"/>
              <a:t>rhyme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line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thing</a:t>
            </a:r>
            <a:r>
              <a:rPr lang="hr-HR" dirty="0" smtClean="0"/>
              <a:t> </a:t>
            </a:r>
            <a:r>
              <a:rPr lang="hr-HR" dirty="0" err="1" smtClean="0"/>
              <a:t>restricted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time</a:t>
            </a:r>
          </a:p>
          <a:p>
            <a:r>
              <a:rPr lang="hr-HR" dirty="0" err="1" smtClean="0"/>
              <a:t>songs</a:t>
            </a:r>
            <a:r>
              <a:rPr lang="hr-HR" dirty="0" smtClean="0"/>
              <a:t> are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lesson</a:t>
            </a:r>
            <a:r>
              <a:rPr lang="hr-HR" dirty="0" smtClean="0"/>
              <a:t>, </a:t>
            </a:r>
            <a:r>
              <a:rPr lang="hr-HR" dirty="0" err="1" smtClean="0"/>
              <a:t>not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homework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Pupils</a:t>
            </a:r>
            <a:r>
              <a:rPr lang="hr-HR" dirty="0" smtClean="0"/>
              <a:t> </a:t>
            </a:r>
            <a:r>
              <a:rPr lang="hr-HR" dirty="0" err="1" smtClean="0"/>
              <a:t>examples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free </a:t>
            </a:r>
            <a:r>
              <a:rPr lang="hr-HR" dirty="0" err="1" smtClean="0"/>
              <a:t>style</a:t>
            </a:r>
            <a:r>
              <a:rPr lang="hr-HR" dirty="0" smtClean="0"/>
              <a:t> </a:t>
            </a:r>
            <a:r>
              <a:rPr lang="hr-HR" dirty="0" err="1" smtClean="0"/>
              <a:t>songs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6142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1.	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nights</a:t>
            </a:r>
            <a:r>
              <a:rPr lang="hr-HR" dirty="0" smtClean="0"/>
              <a:t> I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spent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dirty="0" err="1" smtClean="0"/>
              <a:t>Before</a:t>
            </a:r>
            <a:r>
              <a:rPr lang="hr-HR" dirty="0" smtClean="0"/>
              <a:t> </a:t>
            </a:r>
            <a:r>
              <a:rPr lang="hr-HR" dirty="0" err="1" smtClean="0"/>
              <a:t>telling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what</a:t>
            </a:r>
            <a:r>
              <a:rPr lang="hr-HR" dirty="0" smtClean="0"/>
              <a:t> I </a:t>
            </a:r>
            <a:r>
              <a:rPr lang="hr-HR" dirty="0" err="1" smtClean="0"/>
              <a:t>intend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I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hope</a:t>
            </a:r>
            <a:r>
              <a:rPr lang="hr-HR" dirty="0" smtClean="0"/>
              <a:t> I </a:t>
            </a:r>
            <a:r>
              <a:rPr lang="hr-HR" dirty="0" err="1" smtClean="0"/>
              <a:t>won’t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wrong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For </a:t>
            </a:r>
            <a:r>
              <a:rPr lang="hr-HR" dirty="0" err="1" smtClean="0"/>
              <a:t>letting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hear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song</a:t>
            </a:r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dirty="0" err="1" smtClean="0"/>
              <a:t>Behind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cover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lies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All I </a:t>
            </a:r>
            <a:r>
              <a:rPr lang="hr-HR" dirty="0" err="1" smtClean="0"/>
              <a:t>dream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are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dirty="0" err="1" smtClean="0"/>
              <a:t>Just</a:t>
            </a:r>
            <a:r>
              <a:rPr lang="hr-HR" dirty="0" smtClean="0"/>
              <a:t> to </a:t>
            </a:r>
            <a:r>
              <a:rPr lang="hr-HR" dirty="0" err="1" smtClean="0"/>
              <a:t>know</a:t>
            </a:r>
            <a:r>
              <a:rPr lang="hr-HR" dirty="0" smtClean="0"/>
              <a:t>; </a:t>
            </a:r>
            <a:r>
              <a:rPr lang="hr-HR" dirty="0" err="1" smtClean="0"/>
              <a:t>once</a:t>
            </a:r>
            <a:r>
              <a:rPr lang="hr-HR" dirty="0" smtClean="0"/>
              <a:t> I </a:t>
            </a:r>
            <a:r>
              <a:rPr lang="hr-HR" dirty="0" err="1" smtClean="0"/>
              <a:t>find</a:t>
            </a:r>
            <a:r>
              <a:rPr lang="hr-HR" dirty="0" smtClean="0"/>
              <a:t> a </a:t>
            </a:r>
            <a:r>
              <a:rPr lang="hr-HR" dirty="0" err="1" smtClean="0"/>
              <a:t>golden</a:t>
            </a:r>
            <a:r>
              <a:rPr lang="hr-HR" dirty="0" smtClean="0"/>
              <a:t> </a:t>
            </a:r>
            <a:r>
              <a:rPr lang="hr-HR" dirty="0" err="1" smtClean="0"/>
              <a:t>fish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dirty="0" err="1" smtClean="0"/>
              <a:t>You’re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thing</a:t>
            </a:r>
            <a:r>
              <a:rPr lang="hr-HR" dirty="0" smtClean="0"/>
              <a:t> </a:t>
            </a:r>
            <a:r>
              <a:rPr lang="hr-HR" dirty="0" err="1" smtClean="0"/>
              <a:t>I’ll</a:t>
            </a:r>
            <a:r>
              <a:rPr lang="hr-HR" dirty="0" smtClean="0"/>
              <a:t> </a:t>
            </a:r>
            <a:r>
              <a:rPr lang="hr-HR" dirty="0" err="1" smtClean="0"/>
              <a:t>wish</a:t>
            </a:r>
            <a:r>
              <a:rPr lang="hr-HR" dirty="0" smtClean="0"/>
              <a:t>.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482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2.	I </a:t>
            </a:r>
            <a:r>
              <a:rPr lang="hr-HR" dirty="0" err="1" smtClean="0"/>
              <a:t>wrote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a song</a:t>
            </a:r>
          </a:p>
          <a:p>
            <a:pPr marL="0" indent="0">
              <a:buNone/>
            </a:pPr>
            <a:r>
              <a:rPr lang="hr-HR" dirty="0" smtClean="0"/>
              <a:t>	But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said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	I </a:t>
            </a:r>
            <a:r>
              <a:rPr lang="hr-HR" dirty="0" err="1" smtClean="0"/>
              <a:t>said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best</a:t>
            </a:r>
            <a:r>
              <a:rPr lang="hr-HR" dirty="0" smtClean="0"/>
              <a:t> </a:t>
            </a:r>
            <a:r>
              <a:rPr lang="hr-HR" dirty="0" err="1" smtClean="0"/>
              <a:t>wish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You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nodded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said</a:t>
            </a:r>
            <a:r>
              <a:rPr lang="hr-HR" dirty="0" smtClean="0"/>
              <a:t> I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foolish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I </a:t>
            </a:r>
            <a:r>
              <a:rPr lang="hr-HR" dirty="0" err="1" smtClean="0"/>
              <a:t>said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had </a:t>
            </a:r>
            <a:r>
              <a:rPr lang="hr-HR" dirty="0" err="1" smtClean="0"/>
              <a:t>beautiful</a:t>
            </a:r>
            <a:r>
              <a:rPr lang="hr-HR" dirty="0" smtClean="0"/>
              <a:t> </a:t>
            </a:r>
            <a:r>
              <a:rPr lang="hr-HR" dirty="0" err="1" smtClean="0"/>
              <a:t>eyes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	You </a:t>
            </a:r>
            <a:r>
              <a:rPr lang="hr-HR" dirty="0" err="1" smtClean="0"/>
              <a:t>called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song </a:t>
            </a:r>
            <a:r>
              <a:rPr lang="hr-HR" dirty="0" err="1" smtClean="0"/>
              <a:t>just</a:t>
            </a:r>
            <a:r>
              <a:rPr lang="hr-HR" dirty="0" smtClean="0"/>
              <a:t> a </a:t>
            </a:r>
            <a:r>
              <a:rPr lang="hr-HR" dirty="0" err="1" smtClean="0"/>
              <a:t>bunch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lies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I </a:t>
            </a:r>
            <a:r>
              <a:rPr lang="hr-HR" dirty="0" err="1" smtClean="0"/>
              <a:t>said</a:t>
            </a:r>
            <a:r>
              <a:rPr lang="hr-HR" dirty="0" smtClean="0"/>
              <a:t>: I love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I </a:t>
            </a:r>
            <a:r>
              <a:rPr lang="hr-HR" dirty="0" err="1" smtClean="0"/>
              <a:t>don’t</a:t>
            </a:r>
            <a:r>
              <a:rPr lang="hr-HR" dirty="0" smtClean="0"/>
              <a:t> </a:t>
            </a:r>
            <a:r>
              <a:rPr lang="hr-HR" dirty="0" err="1" smtClean="0"/>
              <a:t>pretend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	But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said</a:t>
            </a:r>
            <a:r>
              <a:rPr lang="hr-HR" dirty="0" smtClean="0"/>
              <a:t>: sex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I </a:t>
            </a:r>
            <a:r>
              <a:rPr lang="hr-HR" dirty="0" err="1" smtClean="0"/>
              <a:t>intend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6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02A31F-8619-4820-934E-ABBE1DF5318E}">
  <ds:schemaRefs>
    <ds:schemaRef ds:uri="http://www.w3.org/XML/1998/namespace"/>
    <ds:schemaRef ds:uri="http://purl.org/dc/dcmitype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Dizajn za rekreaciju</Template>
  <TotalTime>0</TotalTime>
  <Words>751</Words>
  <Application>Microsoft Office PowerPoint</Application>
  <PresentationFormat>Widescreen</PresentationFormat>
  <Paragraphs>153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Organski</vt:lpstr>
      <vt:lpstr>Songs in English by the students</vt:lpstr>
      <vt:lpstr>Whom and Why</vt:lpstr>
      <vt:lpstr>Međupredmetne teme</vt:lpstr>
      <vt:lpstr>Vrste zadatka</vt:lpstr>
      <vt:lpstr>Limericks </vt:lpstr>
      <vt:lpstr>Pupils examples of limericks</vt:lpstr>
      <vt:lpstr>Pupils examples of limericks</vt:lpstr>
      <vt:lpstr>Free style songs</vt:lpstr>
      <vt:lpstr>Pupils examples of free style songs</vt:lpstr>
      <vt:lpstr>PowerPoint Presentation</vt:lpstr>
      <vt:lpstr>PowerPoint Presentation</vt:lpstr>
      <vt:lpstr>PowerPoint Presentation</vt:lpstr>
      <vt:lpstr>PowerPoint Presentation</vt:lpstr>
      <vt:lpstr>In conclusion</vt:lpstr>
      <vt:lpstr>PowerPoint Presentation</vt:lpstr>
      <vt:lpstr>Thank You! Have a nice day!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2021-10-24T17:56:38Z</dcterms:created>
  <dcterms:modified xsi:type="dcterms:W3CDTF">2022-01-27T11:19:48Z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